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3"/>
  </p:notesMasterIdLst>
  <p:handoutMasterIdLst>
    <p:handoutMasterId r:id="rId4"/>
  </p:handoutMasterIdLst>
  <p:sldIdLst>
    <p:sldId id="8033" r:id="rId2"/>
  </p:sldIdLst>
  <p:sldSz cx="9144000" cy="6858000" type="screen4x3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33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81DF8"/>
    <a:srgbClr val="000000"/>
    <a:srgbClr val="4ADFE6"/>
    <a:srgbClr val="3DF353"/>
    <a:srgbClr val="563BF5"/>
    <a:srgbClr val="FFFFFF"/>
    <a:srgbClr val="EFF4ED"/>
    <a:srgbClr val="060BD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98593" autoAdjust="0"/>
  </p:normalViewPr>
  <p:slideViewPr>
    <p:cSldViewPr snapToGrid="0">
      <p:cViewPr varScale="1">
        <p:scale>
          <a:sx n="108" d="100"/>
          <a:sy n="108" d="100"/>
        </p:scale>
        <p:origin x="1956" y="84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-65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5" y="148"/>
            <a:ext cx="4308031" cy="341074"/>
          </a:xfrm>
          <a:prstGeom prst="rect">
            <a:avLst/>
          </a:prstGeom>
        </p:spPr>
        <p:txBody>
          <a:bodyPr vert="horz" lIns="88112" tIns="44051" rIns="88112" bIns="44051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10" y="148"/>
            <a:ext cx="4308031" cy="341074"/>
          </a:xfrm>
          <a:prstGeom prst="rect">
            <a:avLst/>
          </a:prstGeom>
        </p:spPr>
        <p:txBody>
          <a:bodyPr vert="horz" lIns="88112" tIns="44051" rIns="88112" bIns="44051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02.08.2023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5" y="6467742"/>
            <a:ext cx="4308031" cy="341072"/>
          </a:xfrm>
          <a:prstGeom prst="rect">
            <a:avLst/>
          </a:prstGeom>
        </p:spPr>
        <p:txBody>
          <a:bodyPr vert="horz" lIns="88112" tIns="44051" rIns="88112" bIns="44051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10" y="6467742"/>
            <a:ext cx="4308031" cy="341072"/>
          </a:xfrm>
          <a:prstGeom prst="rect">
            <a:avLst/>
          </a:prstGeom>
        </p:spPr>
        <p:txBody>
          <a:bodyPr vert="horz" lIns="88112" tIns="44051" rIns="88112" bIns="44051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5" y="49"/>
            <a:ext cx="4307733" cy="341623"/>
          </a:xfrm>
          <a:prstGeom prst="rect">
            <a:avLst/>
          </a:prstGeom>
        </p:spPr>
        <p:txBody>
          <a:bodyPr vert="horz" lIns="95408" tIns="47703" rIns="95408" bIns="47703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036" y="49"/>
            <a:ext cx="4307733" cy="341623"/>
          </a:xfrm>
          <a:prstGeom prst="rect">
            <a:avLst/>
          </a:prstGeom>
        </p:spPr>
        <p:txBody>
          <a:bodyPr vert="horz" lIns="95408" tIns="47703" rIns="95408" bIns="47703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02.08.2023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3875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08" tIns="47703" rIns="95408" bIns="4770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40" y="3276749"/>
            <a:ext cx="7952739" cy="2680960"/>
          </a:xfrm>
          <a:prstGeom prst="rect">
            <a:avLst/>
          </a:prstGeom>
        </p:spPr>
        <p:txBody>
          <a:bodyPr vert="horz" lIns="95408" tIns="47703" rIns="95408" bIns="477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5" y="6467297"/>
            <a:ext cx="4307733" cy="341621"/>
          </a:xfrm>
          <a:prstGeom prst="rect">
            <a:avLst/>
          </a:prstGeom>
        </p:spPr>
        <p:txBody>
          <a:bodyPr vert="horz" lIns="95408" tIns="47703" rIns="95408" bIns="47703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036" y="6467297"/>
            <a:ext cx="4307733" cy="341621"/>
          </a:xfrm>
          <a:prstGeom prst="rect">
            <a:avLst/>
          </a:prstGeom>
        </p:spPr>
        <p:txBody>
          <a:bodyPr vert="horz" lIns="95408" tIns="47703" rIns="95408" bIns="47703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3600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02.08.2023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02.08.2023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02.08.2023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02.08.2023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02.08.2023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02.08.2023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02.08.2023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02.08.2023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02.08.2023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02.08.2023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02.08.2023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02.08.2023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2" descr="\\10.66.0.115\рабочие файлы 2\документы ОДС\2019\Январь\03\ОМИП\КК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2" r="12269"/>
          <a:stretch/>
        </p:blipFill>
        <p:spPr bwMode="auto">
          <a:xfrm>
            <a:off x="-1" y="821257"/>
            <a:ext cx="9144001" cy="6077968"/>
          </a:xfrm>
          <a:prstGeom prst="rect">
            <a:avLst/>
          </a:prstGeom>
          <a:solidFill>
            <a:srgbClr val="FF9999">
              <a:alpha val="45000"/>
            </a:srgbClr>
          </a:solidFill>
          <a:ln>
            <a:solidFill>
              <a:srgbClr val="FF0000"/>
            </a:solidFill>
          </a:ln>
          <a:extLst/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0138"/>
            <a:ext cx="9144000" cy="8313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prstClr val="white"/>
                </a:solidFill>
              </a:rPr>
              <a:t>ИНФОРМАЦИОННЫЕ МАТЕРИАЛЫ ПО </a:t>
            </a:r>
            <a:r>
              <a:rPr lang="ru-RU" sz="1200" dirty="0" smtClean="0">
                <a:solidFill>
                  <a:prstClr val="white"/>
                </a:solidFill>
              </a:rPr>
              <a:t>СИЛЬНОЙ ЖАРЕ</a:t>
            </a:r>
            <a:endParaRPr lang="ru-RU" sz="1200" dirty="0">
              <a:ea typeface="Times New Roman" panose="02020603050405020304" pitchFamily="18" charset="0"/>
            </a:endParaRPr>
          </a:p>
          <a:p>
            <a:r>
              <a:rPr lang="ru-RU" sz="120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white"/>
                </a:solidFill>
              </a:rPr>
              <a:t>НА ТЕРРИТОРИИ </a:t>
            </a:r>
            <a:r>
              <a:rPr lang="ru-RU" sz="1200" dirty="0" smtClean="0">
                <a:solidFill>
                  <a:prstClr val="white"/>
                </a:solidFill>
              </a:rPr>
              <a:t> </a:t>
            </a:r>
            <a:r>
              <a:rPr lang="ru-RU" sz="1200" dirty="0" smtClean="0"/>
              <a:t>КРАСНОДАРСКОГО КРАЯ</a:t>
            </a:r>
          </a:p>
          <a:p>
            <a:r>
              <a:rPr lang="ru-RU" sz="1200" dirty="0" smtClean="0"/>
              <a:t>(</a:t>
            </a:r>
            <a:r>
              <a:rPr lang="ru-RU" sz="1200" dirty="0">
                <a:solidFill>
                  <a:prstClr val="white"/>
                </a:solidFill>
              </a:rPr>
              <a:t>РИСК ВОЗНИКНОВЕНИЯ ПОЖАРОВ </a:t>
            </a:r>
            <a:r>
              <a:rPr lang="ru-RU" sz="1200" dirty="0"/>
              <a:t>НА </a:t>
            </a:r>
            <a:r>
              <a:rPr lang="ru-RU" sz="1200" dirty="0" smtClean="0"/>
              <a:t>03</a:t>
            </a:r>
            <a:r>
              <a:rPr lang="ru-RU" sz="1200" dirty="0" smtClean="0"/>
              <a:t>.08.2023)</a:t>
            </a:r>
            <a:endParaRPr lang="ru-RU" sz="1200" dirty="0"/>
          </a:p>
        </p:txBody>
      </p:sp>
      <p:sp>
        <p:nvSpPr>
          <p:cNvPr id="151" name="Прямоугольник 150"/>
          <p:cNvSpPr/>
          <p:nvPr/>
        </p:nvSpPr>
        <p:spPr>
          <a:xfrm>
            <a:off x="-1" y="818515"/>
            <a:ext cx="2081170" cy="3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31" tIns="72965" rIns="145931" bIns="72965" rtlCol="0"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ВЫСОКОЙ ТЕМПЕРАТУРЫ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7" name="Группа 616"/>
          <p:cNvGrpSpPr/>
          <p:nvPr/>
        </p:nvGrpSpPr>
        <p:grpSpPr>
          <a:xfrm>
            <a:off x="840774" y="818515"/>
            <a:ext cx="7347701" cy="6233764"/>
            <a:chOff x="9608211" y="1039221"/>
            <a:chExt cx="4693987" cy="5324166"/>
          </a:xfrm>
          <a:solidFill>
            <a:srgbClr val="FF0000">
              <a:alpha val="44000"/>
            </a:srgbClr>
          </a:solidFill>
        </p:grpSpPr>
        <p:sp>
          <p:nvSpPr>
            <p:cNvPr id="705" name="Freeform 279"/>
            <p:cNvSpPr>
              <a:spLocks/>
            </p:cNvSpPr>
            <p:nvPr/>
          </p:nvSpPr>
          <p:spPr bwMode="auto">
            <a:xfrm rot="21381802">
              <a:off x="12022383" y="5196008"/>
              <a:ext cx="1371387" cy="1167379"/>
            </a:xfrm>
            <a:custGeom>
              <a:avLst/>
              <a:gdLst>
                <a:gd name="T0" fmla="*/ 2147483647 w 444"/>
                <a:gd name="T1" fmla="*/ 2147483647 h 321"/>
                <a:gd name="T2" fmla="*/ 2147483647 w 444"/>
                <a:gd name="T3" fmla="*/ 2147483647 h 321"/>
                <a:gd name="T4" fmla="*/ 2147483647 w 444"/>
                <a:gd name="T5" fmla="*/ 2147483647 h 321"/>
                <a:gd name="T6" fmla="*/ 2147483647 w 444"/>
                <a:gd name="T7" fmla="*/ 2147483647 h 321"/>
                <a:gd name="T8" fmla="*/ 2147483647 w 444"/>
                <a:gd name="T9" fmla="*/ 2147483647 h 321"/>
                <a:gd name="T10" fmla="*/ 2147483647 w 444"/>
                <a:gd name="T11" fmla="*/ 2147483647 h 321"/>
                <a:gd name="T12" fmla="*/ 2147483647 w 444"/>
                <a:gd name="T13" fmla="*/ 2147483647 h 321"/>
                <a:gd name="T14" fmla="*/ 2147483647 w 444"/>
                <a:gd name="T15" fmla="*/ 2147483647 h 321"/>
                <a:gd name="T16" fmla="*/ 2147483647 w 444"/>
                <a:gd name="T17" fmla="*/ 2147483647 h 321"/>
                <a:gd name="T18" fmla="*/ 2147483647 w 444"/>
                <a:gd name="T19" fmla="*/ 2147483647 h 321"/>
                <a:gd name="T20" fmla="*/ 2147483647 w 444"/>
                <a:gd name="T21" fmla="*/ 2147483647 h 321"/>
                <a:gd name="T22" fmla="*/ 2147483647 w 444"/>
                <a:gd name="T23" fmla="*/ 2147483647 h 321"/>
                <a:gd name="T24" fmla="*/ 2147483647 w 444"/>
                <a:gd name="T25" fmla="*/ 2147483647 h 321"/>
                <a:gd name="T26" fmla="*/ 2147483647 w 444"/>
                <a:gd name="T27" fmla="*/ 2147483647 h 321"/>
                <a:gd name="T28" fmla="*/ 2147483647 w 444"/>
                <a:gd name="T29" fmla="*/ 2147483647 h 321"/>
                <a:gd name="T30" fmla="*/ 2147483647 w 444"/>
                <a:gd name="T31" fmla="*/ 2147483647 h 321"/>
                <a:gd name="T32" fmla="*/ 2147483647 w 444"/>
                <a:gd name="T33" fmla="*/ 2147483647 h 321"/>
                <a:gd name="T34" fmla="*/ 2147483647 w 444"/>
                <a:gd name="T35" fmla="*/ 2147483647 h 321"/>
                <a:gd name="T36" fmla="*/ 2147483647 w 444"/>
                <a:gd name="T37" fmla="*/ 2147483647 h 321"/>
                <a:gd name="T38" fmla="*/ 2147483647 w 444"/>
                <a:gd name="T39" fmla="*/ 2147483647 h 321"/>
                <a:gd name="T40" fmla="*/ 2147483647 w 444"/>
                <a:gd name="T41" fmla="*/ 2147483647 h 321"/>
                <a:gd name="T42" fmla="*/ 2147483647 w 444"/>
                <a:gd name="T43" fmla="*/ 2147483647 h 321"/>
                <a:gd name="T44" fmla="*/ 2147483647 w 444"/>
                <a:gd name="T45" fmla="*/ 2147483647 h 321"/>
                <a:gd name="T46" fmla="*/ 2147483647 w 444"/>
                <a:gd name="T47" fmla="*/ 2147483647 h 321"/>
                <a:gd name="T48" fmla="*/ 2147483647 w 444"/>
                <a:gd name="T49" fmla="*/ 2147483647 h 321"/>
                <a:gd name="T50" fmla="*/ 2147483647 w 444"/>
                <a:gd name="T51" fmla="*/ 2147483647 h 321"/>
                <a:gd name="T52" fmla="*/ 2147483647 w 444"/>
                <a:gd name="T53" fmla="*/ 2147483647 h 321"/>
                <a:gd name="T54" fmla="*/ 2147483647 w 444"/>
                <a:gd name="T55" fmla="*/ 2147483647 h 321"/>
                <a:gd name="T56" fmla="*/ 2147483647 w 444"/>
                <a:gd name="T57" fmla="*/ 2147483647 h 321"/>
                <a:gd name="T58" fmla="*/ 2147483647 w 444"/>
                <a:gd name="T59" fmla="*/ 2147483647 h 321"/>
                <a:gd name="T60" fmla="*/ 2147483647 w 444"/>
                <a:gd name="T61" fmla="*/ 2147483647 h 321"/>
                <a:gd name="T62" fmla="*/ 2147483647 w 444"/>
                <a:gd name="T63" fmla="*/ 2147483647 h 321"/>
                <a:gd name="T64" fmla="*/ 2147483647 w 444"/>
                <a:gd name="T65" fmla="*/ 2147483647 h 321"/>
                <a:gd name="T66" fmla="*/ 2147483647 w 444"/>
                <a:gd name="T67" fmla="*/ 2147483647 h 321"/>
                <a:gd name="T68" fmla="*/ 2147483647 w 444"/>
                <a:gd name="T69" fmla="*/ 2147483647 h 321"/>
                <a:gd name="T70" fmla="*/ 2147483647 w 444"/>
                <a:gd name="T71" fmla="*/ 2147483647 h 321"/>
                <a:gd name="T72" fmla="*/ 2147483647 w 444"/>
                <a:gd name="T73" fmla="*/ 2147483647 h 321"/>
                <a:gd name="T74" fmla="*/ 2147483647 w 444"/>
                <a:gd name="T75" fmla="*/ 2147483647 h 321"/>
                <a:gd name="T76" fmla="*/ 2147483647 w 444"/>
                <a:gd name="T77" fmla="*/ 2147483647 h 321"/>
                <a:gd name="T78" fmla="*/ 2147483647 w 444"/>
                <a:gd name="T79" fmla="*/ 2147483647 h 321"/>
                <a:gd name="T80" fmla="*/ 2147483647 w 444"/>
                <a:gd name="T81" fmla="*/ 2147483647 h 321"/>
                <a:gd name="T82" fmla="*/ 2147483647 w 444"/>
                <a:gd name="T83" fmla="*/ 2147483647 h 321"/>
                <a:gd name="T84" fmla="*/ 2147483647 w 444"/>
                <a:gd name="T85" fmla="*/ 2147483647 h 321"/>
                <a:gd name="T86" fmla="*/ 2147483647 w 444"/>
                <a:gd name="T87" fmla="*/ 2147483647 h 321"/>
                <a:gd name="T88" fmla="*/ 2147483647 w 444"/>
                <a:gd name="T89" fmla="*/ 2147483647 h 321"/>
                <a:gd name="T90" fmla="*/ 2147483647 w 444"/>
                <a:gd name="T91" fmla="*/ 2147483647 h 321"/>
                <a:gd name="T92" fmla="*/ 2147483647 w 444"/>
                <a:gd name="T93" fmla="*/ 2147483647 h 321"/>
                <a:gd name="T94" fmla="*/ 2147483647 w 444"/>
                <a:gd name="T95" fmla="*/ 2147483647 h 321"/>
                <a:gd name="T96" fmla="*/ 2147483647 w 444"/>
                <a:gd name="T97" fmla="*/ 2147483647 h 321"/>
                <a:gd name="T98" fmla="*/ 2147483647 w 444"/>
                <a:gd name="T99" fmla="*/ 2147483647 h 321"/>
                <a:gd name="T100" fmla="*/ 2147483647 w 444"/>
                <a:gd name="T101" fmla="*/ 2147483647 h 321"/>
                <a:gd name="T102" fmla="*/ 2147483647 w 444"/>
                <a:gd name="T103" fmla="*/ 2147483647 h 321"/>
                <a:gd name="T104" fmla="*/ 2147483647 w 444"/>
                <a:gd name="T105" fmla="*/ 2147483647 h 321"/>
                <a:gd name="T106" fmla="*/ 2147483647 w 444"/>
                <a:gd name="T107" fmla="*/ 2147483647 h 321"/>
                <a:gd name="T108" fmla="*/ 2147483647 w 444"/>
                <a:gd name="T109" fmla="*/ 2147483647 h 321"/>
                <a:gd name="T110" fmla="*/ 2147483647 w 444"/>
                <a:gd name="T111" fmla="*/ 2147483647 h 321"/>
                <a:gd name="T112" fmla="*/ 2147483647 w 444"/>
                <a:gd name="T113" fmla="*/ 2147483647 h 3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4"/>
                <a:gd name="T172" fmla="*/ 0 h 321"/>
                <a:gd name="T173" fmla="*/ 444 w 444"/>
                <a:gd name="T174" fmla="*/ 321 h 32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4" h="321">
                  <a:moveTo>
                    <a:pt x="106" y="20"/>
                  </a:moveTo>
                  <a:lnTo>
                    <a:pt x="115" y="26"/>
                  </a:lnTo>
                  <a:lnTo>
                    <a:pt x="121" y="28"/>
                  </a:lnTo>
                  <a:lnTo>
                    <a:pt x="124" y="32"/>
                  </a:lnTo>
                  <a:lnTo>
                    <a:pt x="124" y="38"/>
                  </a:lnTo>
                  <a:lnTo>
                    <a:pt x="125" y="41"/>
                  </a:lnTo>
                  <a:lnTo>
                    <a:pt x="132" y="45"/>
                  </a:lnTo>
                  <a:lnTo>
                    <a:pt x="144" y="53"/>
                  </a:lnTo>
                  <a:lnTo>
                    <a:pt x="147" y="53"/>
                  </a:lnTo>
                  <a:lnTo>
                    <a:pt x="150" y="54"/>
                  </a:lnTo>
                  <a:lnTo>
                    <a:pt x="159" y="61"/>
                  </a:lnTo>
                  <a:lnTo>
                    <a:pt x="154" y="70"/>
                  </a:lnTo>
                  <a:lnTo>
                    <a:pt x="156" y="73"/>
                  </a:lnTo>
                  <a:lnTo>
                    <a:pt x="154" y="76"/>
                  </a:lnTo>
                  <a:lnTo>
                    <a:pt x="157" y="80"/>
                  </a:lnTo>
                  <a:lnTo>
                    <a:pt x="160" y="80"/>
                  </a:lnTo>
                  <a:lnTo>
                    <a:pt x="162" y="79"/>
                  </a:lnTo>
                  <a:lnTo>
                    <a:pt x="165" y="79"/>
                  </a:lnTo>
                  <a:lnTo>
                    <a:pt x="167" y="80"/>
                  </a:lnTo>
                  <a:lnTo>
                    <a:pt x="173" y="85"/>
                  </a:lnTo>
                  <a:lnTo>
                    <a:pt x="178" y="88"/>
                  </a:lnTo>
                  <a:lnTo>
                    <a:pt x="182" y="88"/>
                  </a:lnTo>
                  <a:lnTo>
                    <a:pt x="194" y="85"/>
                  </a:lnTo>
                  <a:lnTo>
                    <a:pt x="198" y="88"/>
                  </a:lnTo>
                  <a:lnTo>
                    <a:pt x="204" y="91"/>
                  </a:lnTo>
                  <a:lnTo>
                    <a:pt x="211" y="94"/>
                  </a:lnTo>
                  <a:lnTo>
                    <a:pt x="216" y="92"/>
                  </a:lnTo>
                  <a:lnTo>
                    <a:pt x="219" y="91"/>
                  </a:lnTo>
                  <a:lnTo>
                    <a:pt x="220" y="88"/>
                  </a:lnTo>
                  <a:lnTo>
                    <a:pt x="222" y="85"/>
                  </a:lnTo>
                  <a:lnTo>
                    <a:pt x="225" y="82"/>
                  </a:lnTo>
                  <a:lnTo>
                    <a:pt x="228" y="79"/>
                  </a:lnTo>
                  <a:lnTo>
                    <a:pt x="229" y="79"/>
                  </a:lnTo>
                  <a:lnTo>
                    <a:pt x="233" y="79"/>
                  </a:lnTo>
                  <a:lnTo>
                    <a:pt x="235" y="82"/>
                  </a:lnTo>
                  <a:lnTo>
                    <a:pt x="236" y="85"/>
                  </a:lnTo>
                  <a:lnTo>
                    <a:pt x="238" y="85"/>
                  </a:lnTo>
                  <a:lnTo>
                    <a:pt x="238" y="86"/>
                  </a:lnTo>
                  <a:lnTo>
                    <a:pt x="241" y="91"/>
                  </a:lnTo>
                  <a:lnTo>
                    <a:pt x="241" y="92"/>
                  </a:lnTo>
                  <a:lnTo>
                    <a:pt x="241" y="94"/>
                  </a:lnTo>
                  <a:lnTo>
                    <a:pt x="242" y="94"/>
                  </a:lnTo>
                  <a:lnTo>
                    <a:pt x="244" y="95"/>
                  </a:lnTo>
                  <a:lnTo>
                    <a:pt x="245" y="97"/>
                  </a:lnTo>
                  <a:lnTo>
                    <a:pt x="245" y="98"/>
                  </a:lnTo>
                  <a:lnTo>
                    <a:pt x="247" y="101"/>
                  </a:lnTo>
                  <a:lnTo>
                    <a:pt x="248" y="102"/>
                  </a:lnTo>
                  <a:lnTo>
                    <a:pt x="250" y="104"/>
                  </a:lnTo>
                  <a:lnTo>
                    <a:pt x="252" y="105"/>
                  </a:lnTo>
                  <a:lnTo>
                    <a:pt x="254" y="107"/>
                  </a:lnTo>
                  <a:lnTo>
                    <a:pt x="255" y="111"/>
                  </a:lnTo>
                  <a:lnTo>
                    <a:pt x="257" y="113"/>
                  </a:lnTo>
                  <a:lnTo>
                    <a:pt x="260" y="114"/>
                  </a:lnTo>
                  <a:lnTo>
                    <a:pt x="264" y="116"/>
                  </a:lnTo>
                  <a:lnTo>
                    <a:pt x="266" y="116"/>
                  </a:lnTo>
                  <a:lnTo>
                    <a:pt x="267" y="117"/>
                  </a:lnTo>
                  <a:lnTo>
                    <a:pt x="269" y="117"/>
                  </a:lnTo>
                  <a:lnTo>
                    <a:pt x="270" y="119"/>
                  </a:lnTo>
                  <a:lnTo>
                    <a:pt x="272" y="120"/>
                  </a:lnTo>
                  <a:lnTo>
                    <a:pt x="273" y="121"/>
                  </a:lnTo>
                  <a:lnTo>
                    <a:pt x="276" y="126"/>
                  </a:lnTo>
                  <a:lnTo>
                    <a:pt x="277" y="127"/>
                  </a:lnTo>
                  <a:lnTo>
                    <a:pt x="279" y="129"/>
                  </a:lnTo>
                  <a:lnTo>
                    <a:pt x="280" y="130"/>
                  </a:lnTo>
                  <a:lnTo>
                    <a:pt x="280" y="129"/>
                  </a:lnTo>
                  <a:lnTo>
                    <a:pt x="282" y="127"/>
                  </a:lnTo>
                  <a:lnTo>
                    <a:pt x="285" y="123"/>
                  </a:lnTo>
                  <a:lnTo>
                    <a:pt x="285" y="121"/>
                  </a:lnTo>
                  <a:lnTo>
                    <a:pt x="288" y="121"/>
                  </a:lnTo>
                  <a:lnTo>
                    <a:pt x="289" y="123"/>
                  </a:lnTo>
                  <a:lnTo>
                    <a:pt x="292" y="123"/>
                  </a:lnTo>
                  <a:lnTo>
                    <a:pt x="292" y="124"/>
                  </a:lnTo>
                  <a:lnTo>
                    <a:pt x="294" y="124"/>
                  </a:lnTo>
                  <a:lnTo>
                    <a:pt x="296" y="126"/>
                  </a:lnTo>
                  <a:lnTo>
                    <a:pt x="299" y="126"/>
                  </a:lnTo>
                  <a:lnTo>
                    <a:pt x="302" y="124"/>
                  </a:lnTo>
                  <a:lnTo>
                    <a:pt x="304" y="121"/>
                  </a:lnTo>
                  <a:lnTo>
                    <a:pt x="305" y="120"/>
                  </a:lnTo>
                  <a:lnTo>
                    <a:pt x="307" y="120"/>
                  </a:lnTo>
                  <a:lnTo>
                    <a:pt x="310" y="121"/>
                  </a:lnTo>
                  <a:lnTo>
                    <a:pt x="311" y="123"/>
                  </a:lnTo>
                  <a:lnTo>
                    <a:pt x="311" y="124"/>
                  </a:lnTo>
                  <a:lnTo>
                    <a:pt x="311" y="129"/>
                  </a:lnTo>
                  <a:lnTo>
                    <a:pt x="311" y="132"/>
                  </a:lnTo>
                  <a:lnTo>
                    <a:pt x="311" y="133"/>
                  </a:lnTo>
                  <a:lnTo>
                    <a:pt x="313" y="136"/>
                  </a:lnTo>
                  <a:lnTo>
                    <a:pt x="314" y="142"/>
                  </a:lnTo>
                  <a:lnTo>
                    <a:pt x="314" y="163"/>
                  </a:lnTo>
                  <a:lnTo>
                    <a:pt x="317" y="164"/>
                  </a:lnTo>
                  <a:lnTo>
                    <a:pt x="324" y="168"/>
                  </a:lnTo>
                  <a:lnTo>
                    <a:pt x="330" y="170"/>
                  </a:lnTo>
                  <a:lnTo>
                    <a:pt x="335" y="171"/>
                  </a:lnTo>
                  <a:lnTo>
                    <a:pt x="342" y="164"/>
                  </a:lnTo>
                  <a:lnTo>
                    <a:pt x="345" y="163"/>
                  </a:lnTo>
                  <a:lnTo>
                    <a:pt x="349" y="164"/>
                  </a:lnTo>
                  <a:lnTo>
                    <a:pt x="351" y="164"/>
                  </a:lnTo>
                  <a:lnTo>
                    <a:pt x="357" y="168"/>
                  </a:lnTo>
                  <a:lnTo>
                    <a:pt x="358" y="165"/>
                  </a:lnTo>
                  <a:lnTo>
                    <a:pt x="361" y="165"/>
                  </a:lnTo>
                  <a:lnTo>
                    <a:pt x="364" y="167"/>
                  </a:lnTo>
                  <a:lnTo>
                    <a:pt x="367" y="168"/>
                  </a:lnTo>
                  <a:lnTo>
                    <a:pt x="365" y="173"/>
                  </a:lnTo>
                  <a:lnTo>
                    <a:pt x="367" y="176"/>
                  </a:lnTo>
                  <a:lnTo>
                    <a:pt x="364" y="177"/>
                  </a:lnTo>
                  <a:lnTo>
                    <a:pt x="358" y="179"/>
                  </a:lnTo>
                  <a:lnTo>
                    <a:pt x="354" y="183"/>
                  </a:lnTo>
                  <a:lnTo>
                    <a:pt x="355" y="186"/>
                  </a:lnTo>
                  <a:lnTo>
                    <a:pt x="359" y="184"/>
                  </a:lnTo>
                  <a:lnTo>
                    <a:pt x="381" y="186"/>
                  </a:lnTo>
                  <a:lnTo>
                    <a:pt x="387" y="195"/>
                  </a:lnTo>
                  <a:lnTo>
                    <a:pt x="383" y="198"/>
                  </a:lnTo>
                  <a:lnTo>
                    <a:pt x="384" y="199"/>
                  </a:lnTo>
                  <a:lnTo>
                    <a:pt x="383" y="202"/>
                  </a:lnTo>
                  <a:lnTo>
                    <a:pt x="381" y="208"/>
                  </a:lnTo>
                  <a:lnTo>
                    <a:pt x="384" y="211"/>
                  </a:lnTo>
                  <a:lnTo>
                    <a:pt x="384" y="215"/>
                  </a:lnTo>
                  <a:lnTo>
                    <a:pt x="387" y="218"/>
                  </a:lnTo>
                  <a:lnTo>
                    <a:pt x="392" y="220"/>
                  </a:lnTo>
                  <a:lnTo>
                    <a:pt x="395" y="220"/>
                  </a:lnTo>
                  <a:lnTo>
                    <a:pt x="399" y="224"/>
                  </a:lnTo>
                  <a:lnTo>
                    <a:pt x="403" y="226"/>
                  </a:lnTo>
                  <a:lnTo>
                    <a:pt x="408" y="230"/>
                  </a:lnTo>
                  <a:lnTo>
                    <a:pt x="412" y="231"/>
                  </a:lnTo>
                  <a:lnTo>
                    <a:pt x="427" y="242"/>
                  </a:lnTo>
                  <a:lnTo>
                    <a:pt x="427" y="246"/>
                  </a:lnTo>
                  <a:lnTo>
                    <a:pt x="430" y="248"/>
                  </a:lnTo>
                  <a:lnTo>
                    <a:pt x="434" y="246"/>
                  </a:lnTo>
                  <a:lnTo>
                    <a:pt x="443" y="250"/>
                  </a:lnTo>
                  <a:lnTo>
                    <a:pt x="443" y="253"/>
                  </a:lnTo>
                  <a:lnTo>
                    <a:pt x="444" y="259"/>
                  </a:lnTo>
                  <a:lnTo>
                    <a:pt x="443" y="259"/>
                  </a:lnTo>
                  <a:lnTo>
                    <a:pt x="442" y="259"/>
                  </a:lnTo>
                  <a:lnTo>
                    <a:pt x="440" y="261"/>
                  </a:lnTo>
                  <a:lnTo>
                    <a:pt x="430" y="267"/>
                  </a:lnTo>
                  <a:lnTo>
                    <a:pt x="428" y="268"/>
                  </a:lnTo>
                  <a:lnTo>
                    <a:pt x="425" y="269"/>
                  </a:lnTo>
                  <a:lnTo>
                    <a:pt x="423" y="271"/>
                  </a:lnTo>
                  <a:lnTo>
                    <a:pt x="421" y="274"/>
                  </a:lnTo>
                  <a:lnTo>
                    <a:pt x="420" y="274"/>
                  </a:lnTo>
                  <a:lnTo>
                    <a:pt x="415" y="274"/>
                  </a:lnTo>
                  <a:lnTo>
                    <a:pt x="409" y="275"/>
                  </a:lnTo>
                  <a:lnTo>
                    <a:pt x="406" y="274"/>
                  </a:lnTo>
                  <a:lnTo>
                    <a:pt x="405" y="274"/>
                  </a:lnTo>
                  <a:lnTo>
                    <a:pt x="399" y="272"/>
                  </a:lnTo>
                  <a:lnTo>
                    <a:pt x="393" y="269"/>
                  </a:lnTo>
                  <a:lnTo>
                    <a:pt x="384" y="262"/>
                  </a:lnTo>
                  <a:lnTo>
                    <a:pt x="379" y="258"/>
                  </a:lnTo>
                  <a:lnTo>
                    <a:pt x="371" y="258"/>
                  </a:lnTo>
                  <a:lnTo>
                    <a:pt x="368" y="256"/>
                  </a:lnTo>
                  <a:lnTo>
                    <a:pt x="361" y="256"/>
                  </a:lnTo>
                  <a:lnTo>
                    <a:pt x="359" y="255"/>
                  </a:lnTo>
                  <a:lnTo>
                    <a:pt x="358" y="255"/>
                  </a:lnTo>
                  <a:lnTo>
                    <a:pt x="354" y="253"/>
                  </a:lnTo>
                  <a:lnTo>
                    <a:pt x="352" y="253"/>
                  </a:lnTo>
                  <a:lnTo>
                    <a:pt x="349" y="250"/>
                  </a:lnTo>
                  <a:lnTo>
                    <a:pt x="346" y="250"/>
                  </a:lnTo>
                  <a:lnTo>
                    <a:pt x="345" y="248"/>
                  </a:lnTo>
                  <a:lnTo>
                    <a:pt x="342" y="246"/>
                  </a:lnTo>
                  <a:lnTo>
                    <a:pt x="340" y="246"/>
                  </a:lnTo>
                  <a:lnTo>
                    <a:pt x="335" y="248"/>
                  </a:lnTo>
                  <a:lnTo>
                    <a:pt x="332" y="246"/>
                  </a:lnTo>
                  <a:lnTo>
                    <a:pt x="329" y="245"/>
                  </a:lnTo>
                  <a:lnTo>
                    <a:pt x="327" y="243"/>
                  </a:lnTo>
                  <a:lnTo>
                    <a:pt x="326" y="242"/>
                  </a:lnTo>
                  <a:lnTo>
                    <a:pt x="324" y="242"/>
                  </a:lnTo>
                  <a:lnTo>
                    <a:pt x="323" y="240"/>
                  </a:lnTo>
                  <a:lnTo>
                    <a:pt x="317" y="240"/>
                  </a:lnTo>
                  <a:lnTo>
                    <a:pt x="313" y="243"/>
                  </a:lnTo>
                  <a:lnTo>
                    <a:pt x="311" y="243"/>
                  </a:lnTo>
                  <a:lnTo>
                    <a:pt x="308" y="243"/>
                  </a:lnTo>
                  <a:lnTo>
                    <a:pt x="301" y="245"/>
                  </a:lnTo>
                  <a:lnTo>
                    <a:pt x="298" y="243"/>
                  </a:lnTo>
                  <a:lnTo>
                    <a:pt x="296" y="243"/>
                  </a:lnTo>
                  <a:lnTo>
                    <a:pt x="295" y="243"/>
                  </a:lnTo>
                  <a:lnTo>
                    <a:pt x="294" y="243"/>
                  </a:lnTo>
                  <a:lnTo>
                    <a:pt x="292" y="245"/>
                  </a:lnTo>
                  <a:lnTo>
                    <a:pt x="288" y="246"/>
                  </a:lnTo>
                  <a:lnTo>
                    <a:pt x="285" y="246"/>
                  </a:lnTo>
                  <a:lnTo>
                    <a:pt x="282" y="246"/>
                  </a:lnTo>
                  <a:lnTo>
                    <a:pt x="279" y="246"/>
                  </a:lnTo>
                  <a:lnTo>
                    <a:pt x="277" y="248"/>
                  </a:lnTo>
                  <a:lnTo>
                    <a:pt x="276" y="249"/>
                  </a:lnTo>
                  <a:lnTo>
                    <a:pt x="273" y="256"/>
                  </a:lnTo>
                  <a:lnTo>
                    <a:pt x="272" y="259"/>
                  </a:lnTo>
                  <a:lnTo>
                    <a:pt x="267" y="264"/>
                  </a:lnTo>
                  <a:lnTo>
                    <a:pt x="264" y="269"/>
                  </a:lnTo>
                  <a:lnTo>
                    <a:pt x="263" y="274"/>
                  </a:lnTo>
                  <a:lnTo>
                    <a:pt x="261" y="275"/>
                  </a:lnTo>
                  <a:lnTo>
                    <a:pt x="258" y="281"/>
                  </a:lnTo>
                  <a:lnTo>
                    <a:pt x="257" y="283"/>
                  </a:lnTo>
                  <a:lnTo>
                    <a:pt x="257" y="284"/>
                  </a:lnTo>
                  <a:lnTo>
                    <a:pt x="257" y="286"/>
                  </a:lnTo>
                  <a:lnTo>
                    <a:pt x="257" y="287"/>
                  </a:lnTo>
                  <a:lnTo>
                    <a:pt x="255" y="289"/>
                  </a:lnTo>
                  <a:lnTo>
                    <a:pt x="255" y="291"/>
                  </a:lnTo>
                  <a:lnTo>
                    <a:pt x="252" y="293"/>
                  </a:lnTo>
                  <a:lnTo>
                    <a:pt x="252" y="294"/>
                  </a:lnTo>
                  <a:lnTo>
                    <a:pt x="251" y="296"/>
                  </a:lnTo>
                  <a:lnTo>
                    <a:pt x="250" y="299"/>
                  </a:lnTo>
                  <a:lnTo>
                    <a:pt x="248" y="300"/>
                  </a:lnTo>
                  <a:lnTo>
                    <a:pt x="247" y="303"/>
                  </a:lnTo>
                  <a:lnTo>
                    <a:pt x="245" y="306"/>
                  </a:lnTo>
                  <a:lnTo>
                    <a:pt x="247" y="309"/>
                  </a:lnTo>
                  <a:lnTo>
                    <a:pt x="245" y="313"/>
                  </a:lnTo>
                  <a:lnTo>
                    <a:pt x="242" y="316"/>
                  </a:lnTo>
                  <a:lnTo>
                    <a:pt x="242" y="318"/>
                  </a:lnTo>
                  <a:lnTo>
                    <a:pt x="242" y="321"/>
                  </a:lnTo>
                  <a:lnTo>
                    <a:pt x="241" y="319"/>
                  </a:lnTo>
                  <a:lnTo>
                    <a:pt x="238" y="319"/>
                  </a:lnTo>
                  <a:lnTo>
                    <a:pt x="235" y="316"/>
                  </a:lnTo>
                  <a:lnTo>
                    <a:pt x="233" y="316"/>
                  </a:lnTo>
                  <a:lnTo>
                    <a:pt x="232" y="315"/>
                  </a:lnTo>
                  <a:lnTo>
                    <a:pt x="231" y="315"/>
                  </a:lnTo>
                  <a:lnTo>
                    <a:pt x="228" y="313"/>
                  </a:lnTo>
                  <a:lnTo>
                    <a:pt x="226" y="313"/>
                  </a:lnTo>
                  <a:lnTo>
                    <a:pt x="225" y="312"/>
                  </a:lnTo>
                  <a:lnTo>
                    <a:pt x="223" y="312"/>
                  </a:lnTo>
                  <a:lnTo>
                    <a:pt x="222" y="311"/>
                  </a:lnTo>
                  <a:lnTo>
                    <a:pt x="220" y="309"/>
                  </a:lnTo>
                  <a:lnTo>
                    <a:pt x="219" y="309"/>
                  </a:lnTo>
                  <a:lnTo>
                    <a:pt x="217" y="306"/>
                  </a:lnTo>
                  <a:lnTo>
                    <a:pt x="216" y="305"/>
                  </a:lnTo>
                  <a:lnTo>
                    <a:pt x="214" y="302"/>
                  </a:lnTo>
                  <a:lnTo>
                    <a:pt x="214" y="300"/>
                  </a:lnTo>
                  <a:lnTo>
                    <a:pt x="210" y="291"/>
                  </a:lnTo>
                  <a:lnTo>
                    <a:pt x="209" y="281"/>
                  </a:lnTo>
                  <a:lnTo>
                    <a:pt x="207" y="275"/>
                  </a:lnTo>
                  <a:lnTo>
                    <a:pt x="206" y="274"/>
                  </a:lnTo>
                  <a:lnTo>
                    <a:pt x="204" y="269"/>
                  </a:lnTo>
                  <a:lnTo>
                    <a:pt x="203" y="268"/>
                  </a:lnTo>
                  <a:lnTo>
                    <a:pt x="201" y="268"/>
                  </a:lnTo>
                  <a:lnTo>
                    <a:pt x="198" y="265"/>
                  </a:lnTo>
                  <a:lnTo>
                    <a:pt x="195" y="264"/>
                  </a:lnTo>
                  <a:lnTo>
                    <a:pt x="194" y="262"/>
                  </a:lnTo>
                  <a:lnTo>
                    <a:pt x="192" y="261"/>
                  </a:lnTo>
                  <a:lnTo>
                    <a:pt x="187" y="255"/>
                  </a:lnTo>
                  <a:lnTo>
                    <a:pt x="182" y="252"/>
                  </a:lnTo>
                  <a:lnTo>
                    <a:pt x="178" y="250"/>
                  </a:lnTo>
                  <a:lnTo>
                    <a:pt x="176" y="250"/>
                  </a:lnTo>
                  <a:lnTo>
                    <a:pt x="170" y="245"/>
                  </a:lnTo>
                  <a:lnTo>
                    <a:pt x="167" y="243"/>
                  </a:lnTo>
                  <a:lnTo>
                    <a:pt x="165" y="240"/>
                  </a:lnTo>
                  <a:lnTo>
                    <a:pt x="163" y="240"/>
                  </a:lnTo>
                  <a:lnTo>
                    <a:pt x="163" y="239"/>
                  </a:lnTo>
                  <a:lnTo>
                    <a:pt x="162" y="237"/>
                  </a:lnTo>
                  <a:lnTo>
                    <a:pt x="160" y="236"/>
                  </a:lnTo>
                  <a:lnTo>
                    <a:pt x="157" y="231"/>
                  </a:lnTo>
                  <a:lnTo>
                    <a:pt x="156" y="231"/>
                  </a:lnTo>
                  <a:lnTo>
                    <a:pt x="156" y="230"/>
                  </a:lnTo>
                  <a:lnTo>
                    <a:pt x="156" y="227"/>
                  </a:lnTo>
                  <a:lnTo>
                    <a:pt x="154" y="224"/>
                  </a:lnTo>
                  <a:lnTo>
                    <a:pt x="154" y="221"/>
                  </a:lnTo>
                  <a:lnTo>
                    <a:pt x="153" y="218"/>
                  </a:lnTo>
                  <a:lnTo>
                    <a:pt x="151" y="217"/>
                  </a:lnTo>
                  <a:lnTo>
                    <a:pt x="151" y="215"/>
                  </a:lnTo>
                  <a:lnTo>
                    <a:pt x="150" y="212"/>
                  </a:lnTo>
                  <a:lnTo>
                    <a:pt x="147" y="209"/>
                  </a:lnTo>
                  <a:lnTo>
                    <a:pt x="144" y="208"/>
                  </a:lnTo>
                  <a:lnTo>
                    <a:pt x="143" y="206"/>
                  </a:lnTo>
                  <a:lnTo>
                    <a:pt x="141" y="205"/>
                  </a:lnTo>
                  <a:lnTo>
                    <a:pt x="138" y="204"/>
                  </a:lnTo>
                  <a:lnTo>
                    <a:pt x="134" y="201"/>
                  </a:lnTo>
                  <a:lnTo>
                    <a:pt x="132" y="199"/>
                  </a:lnTo>
                  <a:lnTo>
                    <a:pt x="131" y="199"/>
                  </a:lnTo>
                  <a:lnTo>
                    <a:pt x="128" y="196"/>
                  </a:lnTo>
                  <a:lnTo>
                    <a:pt x="125" y="192"/>
                  </a:lnTo>
                  <a:lnTo>
                    <a:pt x="119" y="182"/>
                  </a:lnTo>
                  <a:lnTo>
                    <a:pt x="118" y="179"/>
                  </a:lnTo>
                  <a:lnTo>
                    <a:pt x="115" y="176"/>
                  </a:lnTo>
                  <a:lnTo>
                    <a:pt x="113" y="174"/>
                  </a:lnTo>
                  <a:lnTo>
                    <a:pt x="109" y="167"/>
                  </a:lnTo>
                  <a:lnTo>
                    <a:pt x="107" y="164"/>
                  </a:lnTo>
                  <a:lnTo>
                    <a:pt x="103" y="160"/>
                  </a:lnTo>
                  <a:lnTo>
                    <a:pt x="100" y="157"/>
                  </a:lnTo>
                  <a:lnTo>
                    <a:pt x="99" y="155"/>
                  </a:lnTo>
                  <a:lnTo>
                    <a:pt x="97" y="154"/>
                  </a:lnTo>
                  <a:lnTo>
                    <a:pt x="94" y="151"/>
                  </a:lnTo>
                  <a:lnTo>
                    <a:pt x="94" y="149"/>
                  </a:lnTo>
                  <a:lnTo>
                    <a:pt x="93" y="148"/>
                  </a:lnTo>
                  <a:lnTo>
                    <a:pt x="88" y="143"/>
                  </a:lnTo>
                  <a:lnTo>
                    <a:pt x="87" y="142"/>
                  </a:lnTo>
                  <a:lnTo>
                    <a:pt x="85" y="139"/>
                  </a:lnTo>
                  <a:lnTo>
                    <a:pt x="84" y="139"/>
                  </a:lnTo>
                  <a:lnTo>
                    <a:pt x="84" y="138"/>
                  </a:lnTo>
                  <a:lnTo>
                    <a:pt x="80" y="130"/>
                  </a:lnTo>
                  <a:lnTo>
                    <a:pt x="78" y="127"/>
                  </a:lnTo>
                  <a:lnTo>
                    <a:pt x="77" y="124"/>
                  </a:lnTo>
                  <a:lnTo>
                    <a:pt x="71" y="116"/>
                  </a:lnTo>
                  <a:lnTo>
                    <a:pt x="68" y="113"/>
                  </a:lnTo>
                  <a:lnTo>
                    <a:pt x="61" y="102"/>
                  </a:lnTo>
                  <a:lnTo>
                    <a:pt x="58" y="100"/>
                  </a:lnTo>
                  <a:lnTo>
                    <a:pt x="50" y="94"/>
                  </a:lnTo>
                  <a:lnTo>
                    <a:pt x="49" y="91"/>
                  </a:lnTo>
                  <a:lnTo>
                    <a:pt x="43" y="80"/>
                  </a:lnTo>
                  <a:lnTo>
                    <a:pt x="41" y="79"/>
                  </a:lnTo>
                  <a:lnTo>
                    <a:pt x="40" y="76"/>
                  </a:lnTo>
                  <a:lnTo>
                    <a:pt x="39" y="75"/>
                  </a:lnTo>
                  <a:lnTo>
                    <a:pt x="37" y="73"/>
                  </a:lnTo>
                  <a:lnTo>
                    <a:pt x="34" y="70"/>
                  </a:lnTo>
                  <a:lnTo>
                    <a:pt x="33" y="69"/>
                  </a:lnTo>
                  <a:lnTo>
                    <a:pt x="28" y="64"/>
                  </a:lnTo>
                  <a:lnTo>
                    <a:pt x="22" y="60"/>
                  </a:lnTo>
                  <a:lnTo>
                    <a:pt x="21" y="58"/>
                  </a:lnTo>
                  <a:lnTo>
                    <a:pt x="17" y="53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9" y="47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6" y="29"/>
                  </a:lnTo>
                  <a:lnTo>
                    <a:pt x="11" y="31"/>
                  </a:lnTo>
                  <a:lnTo>
                    <a:pt x="22" y="23"/>
                  </a:lnTo>
                  <a:lnTo>
                    <a:pt x="25" y="25"/>
                  </a:lnTo>
                  <a:lnTo>
                    <a:pt x="27" y="19"/>
                  </a:lnTo>
                  <a:lnTo>
                    <a:pt x="33" y="19"/>
                  </a:lnTo>
                  <a:lnTo>
                    <a:pt x="36" y="19"/>
                  </a:lnTo>
                  <a:lnTo>
                    <a:pt x="39" y="22"/>
                  </a:lnTo>
                  <a:lnTo>
                    <a:pt x="43" y="28"/>
                  </a:lnTo>
                  <a:lnTo>
                    <a:pt x="47" y="29"/>
                  </a:lnTo>
                  <a:lnTo>
                    <a:pt x="66" y="29"/>
                  </a:lnTo>
                  <a:lnTo>
                    <a:pt x="71" y="25"/>
                  </a:lnTo>
                  <a:lnTo>
                    <a:pt x="71" y="13"/>
                  </a:lnTo>
                  <a:lnTo>
                    <a:pt x="74" y="10"/>
                  </a:lnTo>
                  <a:lnTo>
                    <a:pt x="82" y="9"/>
                  </a:lnTo>
                  <a:lnTo>
                    <a:pt x="84" y="4"/>
                  </a:lnTo>
                  <a:lnTo>
                    <a:pt x="85" y="3"/>
                  </a:lnTo>
                  <a:lnTo>
                    <a:pt x="87" y="0"/>
                  </a:lnTo>
                  <a:lnTo>
                    <a:pt x="99" y="12"/>
                  </a:lnTo>
                  <a:lnTo>
                    <a:pt x="106" y="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8" name="Полилиния 617"/>
            <p:cNvSpPr>
              <a:spLocks/>
            </p:cNvSpPr>
            <p:nvPr/>
          </p:nvSpPr>
          <p:spPr bwMode="auto">
            <a:xfrm rot="21334256">
              <a:off x="11284353" y="3743044"/>
              <a:ext cx="624483" cy="932280"/>
            </a:xfrm>
            <a:custGeom>
              <a:avLst/>
              <a:gdLst>
                <a:gd name="T0" fmla="*/ 377645 w 720031"/>
                <a:gd name="T1" fmla="*/ 238270 h 912280"/>
                <a:gd name="T2" fmla="*/ 393476 w 720031"/>
                <a:gd name="T3" fmla="*/ 106466 h 912280"/>
                <a:gd name="T4" fmla="*/ 438352 w 720031"/>
                <a:gd name="T5" fmla="*/ 63371 h 912280"/>
                <a:gd name="T6" fmla="*/ 382917 w 720031"/>
                <a:gd name="T7" fmla="*/ 50689 h 912280"/>
                <a:gd name="T8" fmla="*/ 316924 w 720031"/>
                <a:gd name="T9" fmla="*/ 15218 h 912280"/>
                <a:gd name="T10" fmla="*/ 293166 w 720031"/>
                <a:gd name="T11" fmla="*/ 55762 h 912280"/>
                <a:gd name="T12" fmla="*/ 235089 w 720031"/>
                <a:gd name="T13" fmla="*/ 93788 h 912280"/>
                <a:gd name="T14" fmla="*/ 195490 w 720031"/>
                <a:gd name="T15" fmla="*/ 70971 h 912280"/>
                <a:gd name="T16" fmla="*/ 132136 w 720031"/>
                <a:gd name="T17" fmla="*/ 98855 h 912280"/>
                <a:gd name="T18" fmla="*/ 87259 w 720031"/>
                <a:gd name="T19" fmla="*/ 172365 h 912280"/>
                <a:gd name="T20" fmla="*/ 145335 w 720031"/>
                <a:gd name="T21" fmla="*/ 207851 h 912280"/>
                <a:gd name="T22" fmla="*/ 174373 w 720031"/>
                <a:gd name="T23" fmla="*/ 230664 h 912280"/>
                <a:gd name="T24" fmla="*/ 147976 w 720031"/>
                <a:gd name="T25" fmla="*/ 276294 h 912280"/>
                <a:gd name="T26" fmla="*/ 100460 w 720031"/>
                <a:gd name="T27" fmla="*/ 357404 h 912280"/>
                <a:gd name="T28" fmla="*/ 87259 w 720031"/>
                <a:gd name="T29" fmla="*/ 400494 h 912280"/>
                <a:gd name="T30" fmla="*/ 118939 w 720031"/>
                <a:gd name="T31" fmla="*/ 441051 h 912280"/>
                <a:gd name="T32" fmla="*/ 55581 w 720031"/>
                <a:gd name="T33" fmla="*/ 463863 h 912280"/>
                <a:gd name="T34" fmla="*/ 42382 w 720031"/>
                <a:gd name="T35" fmla="*/ 527233 h 912280"/>
                <a:gd name="T36" fmla="*/ 23905 w 720031"/>
                <a:gd name="T37" fmla="*/ 608344 h 912280"/>
                <a:gd name="T38" fmla="*/ 15979 w 720031"/>
                <a:gd name="T39" fmla="*/ 648903 h 912280"/>
                <a:gd name="T40" fmla="*/ 50301 w 720031"/>
                <a:gd name="T41" fmla="*/ 656507 h 912280"/>
                <a:gd name="T42" fmla="*/ 15979 w 720031"/>
                <a:gd name="T43" fmla="*/ 691992 h 912280"/>
                <a:gd name="T44" fmla="*/ 68780 w 720031"/>
                <a:gd name="T45" fmla="*/ 722412 h 912280"/>
                <a:gd name="T46" fmla="*/ 134778 w 720031"/>
                <a:gd name="T47" fmla="*/ 768044 h 912280"/>
                <a:gd name="T48" fmla="*/ 132136 w 720031"/>
                <a:gd name="T49" fmla="*/ 765504 h 912280"/>
                <a:gd name="T50" fmla="*/ 161173 w 720031"/>
                <a:gd name="T51" fmla="*/ 811128 h 912280"/>
                <a:gd name="T52" fmla="*/ 184937 w 720031"/>
                <a:gd name="T53" fmla="*/ 864357 h 912280"/>
                <a:gd name="T54" fmla="*/ 237729 w 720031"/>
                <a:gd name="T55" fmla="*/ 922657 h 912280"/>
                <a:gd name="T56" fmla="*/ 311644 w 720031"/>
                <a:gd name="T57" fmla="*/ 965749 h 912280"/>
                <a:gd name="T58" fmla="*/ 372358 w 720031"/>
                <a:gd name="T59" fmla="*/ 953074 h 912280"/>
                <a:gd name="T60" fmla="*/ 454193 w 720031"/>
                <a:gd name="T61" fmla="*/ 950539 h 912280"/>
                <a:gd name="T62" fmla="*/ 501711 w 720031"/>
                <a:gd name="T63" fmla="*/ 965749 h 912280"/>
                <a:gd name="T64" fmla="*/ 543946 w 720031"/>
                <a:gd name="T65" fmla="*/ 970818 h 912280"/>
                <a:gd name="T66" fmla="*/ 599384 w 720031"/>
                <a:gd name="T67" fmla="*/ 909983 h 912280"/>
                <a:gd name="T68" fmla="*/ 633702 w 720031"/>
                <a:gd name="T69" fmla="*/ 844080 h 912280"/>
                <a:gd name="T70" fmla="*/ 654821 w 720031"/>
                <a:gd name="T71" fmla="*/ 803523 h 912280"/>
                <a:gd name="T72" fmla="*/ 694417 w 720031"/>
                <a:gd name="T73" fmla="*/ 760434 h 912280"/>
                <a:gd name="T74" fmla="*/ 728733 w 720031"/>
                <a:gd name="T75" fmla="*/ 732550 h 912280"/>
                <a:gd name="T76" fmla="*/ 773609 w 720031"/>
                <a:gd name="T77" fmla="*/ 747763 h 912280"/>
                <a:gd name="T78" fmla="*/ 770972 w 720031"/>
                <a:gd name="T79" fmla="*/ 719876 h 912280"/>
                <a:gd name="T80" fmla="*/ 726093 w 720031"/>
                <a:gd name="T81" fmla="*/ 697063 h 912280"/>
                <a:gd name="T82" fmla="*/ 739294 w 720031"/>
                <a:gd name="T83" fmla="*/ 626089 h 912280"/>
                <a:gd name="T84" fmla="*/ 715537 w 720031"/>
                <a:gd name="T85" fmla="*/ 557649 h 912280"/>
                <a:gd name="T86" fmla="*/ 728733 w 720031"/>
                <a:gd name="T87" fmla="*/ 466399 h 912280"/>
                <a:gd name="T88" fmla="*/ 686499 w 720031"/>
                <a:gd name="T89" fmla="*/ 392891 h 912280"/>
                <a:gd name="T90" fmla="*/ 594110 w 720031"/>
                <a:gd name="T91" fmla="*/ 344729 h 912280"/>
                <a:gd name="T92" fmla="*/ 572984 w 720031"/>
                <a:gd name="T93" fmla="*/ 296568 h 912280"/>
                <a:gd name="T94" fmla="*/ 514910 w 720031"/>
                <a:gd name="T95" fmla="*/ 256014 h 9122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20031" h="912280">
                  <a:moveTo>
                    <a:pt x="438282" y="219075"/>
                  </a:moveTo>
                  <a:cubicBezTo>
                    <a:pt x="431138" y="219472"/>
                    <a:pt x="415962" y="219803"/>
                    <a:pt x="404944" y="221456"/>
                  </a:cubicBezTo>
                  <a:cubicBezTo>
                    <a:pt x="399980" y="222201"/>
                    <a:pt x="390657" y="226219"/>
                    <a:pt x="390657" y="226219"/>
                  </a:cubicBezTo>
                  <a:cubicBezTo>
                    <a:pt x="373988" y="225425"/>
                    <a:pt x="354960" y="232424"/>
                    <a:pt x="340651" y="223838"/>
                  </a:cubicBezTo>
                  <a:cubicBezTo>
                    <a:pt x="334351" y="220058"/>
                    <a:pt x="345491" y="190264"/>
                    <a:pt x="347794" y="183356"/>
                  </a:cubicBezTo>
                  <a:lnTo>
                    <a:pt x="350176" y="176213"/>
                  </a:lnTo>
                  <a:cubicBezTo>
                    <a:pt x="350970" y="155575"/>
                    <a:pt x="351269" y="134913"/>
                    <a:pt x="352557" y="114300"/>
                  </a:cubicBezTo>
                  <a:cubicBezTo>
                    <a:pt x="352858" y="109481"/>
                    <a:pt x="353767" y="104697"/>
                    <a:pt x="354938" y="100013"/>
                  </a:cubicBezTo>
                  <a:cubicBezTo>
                    <a:pt x="356156" y="95143"/>
                    <a:pt x="359701" y="85725"/>
                    <a:pt x="359701" y="85725"/>
                  </a:cubicBezTo>
                  <a:cubicBezTo>
                    <a:pt x="360495" y="80963"/>
                    <a:pt x="359923" y="75756"/>
                    <a:pt x="362082" y="71438"/>
                  </a:cubicBezTo>
                  <a:cubicBezTo>
                    <a:pt x="365684" y="64233"/>
                    <a:pt x="386210" y="64552"/>
                    <a:pt x="388276" y="64294"/>
                  </a:cubicBezTo>
                  <a:cubicBezTo>
                    <a:pt x="390657" y="62706"/>
                    <a:pt x="394858" y="62337"/>
                    <a:pt x="395419" y="59531"/>
                  </a:cubicBezTo>
                  <a:cubicBezTo>
                    <a:pt x="395980" y="56725"/>
                    <a:pt x="393084" y="53905"/>
                    <a:pt x="390657" y="52388"/>
                  </a:cubicBezTo>
                  <a:cubicBezTo>
                    <a:pt x="386790" y="49971"/>
                    <a:pt x="372422" y="46638"/>
                    <a:pt x="366844" y="45244"/>
                  </a:cubicBezTo>
                  <a:cubicBezTo>
                    <a:pt x="364463" y="42863"/>
                    <a:pt x="362939" y="39025"/>
                    <a:pt x="359701" y="38100"/>
                  </a:cubicBezTo>
                  <a:cubicBezTo>
                    <a:pt x="350317" y="35418"/>
                    <a:pt x="349440" y="42792"/>
                    <a:pt x="345413" y="47625"/>
                  </a:cubicBezTo>
                  <a:cubicBezTo>
                    <a:pt x="339683" y="54501"/>
                    <a:pt x="338150" y="54848"/>
                    <a:pt x="331126" y="59531"/>
                  </a:cubicBezTo>
                  <a:cubicBezTo>
                    <a:pt x="322659" y="58322"/>
                    <a:pt x="313501" y="59459"/>
                    <a:pt x="307313" y="52388"/>
                  </a:cubicBezTo>
                  <a:cubicBezTo>
                    <a:pt x="303544" y="48080"/>
                    <a:pt x="297788" y="38100"/>
                    <a:pt x="297788" y="38100"/>
                  </a:cubicBezTo>
                  <a:cubicBezTo>
                    <a:pt x="290992" y="17711"/>
                    <a:pt x="296654" y="29676"/>
                    <a:pt x="285882" y="14288"/>
                  </a:cubicBezTo>
                  <a:cubicBezTo>
                    <a:pt x="282600" y="9599"/>
                    <a:pt x="276357" y="0"/>
                    <a:pt x="276357" y="0"/>
                  </a:cubicBezTo>
                  <a:cubicBezTo>
                    <a:pt x="273976" y="794"/>
                    <a:pt x="269662" y="-89"/>
                    <a:pt x="269213" y="2381"/>
                  </a:cubicBezTo>
                  <a:cubicBezTo>
                    <a:pt x="267046" y="14301"/>
                    <a:pt x="270581" y="23155"/>
                    <a:pt x="273976" y="33338"/>
                  </a:cubicBezTo>
                  <a:cubicBezTo>
                    <a:pt x="257836" y="38717"/>
                    <a:pt x="275396" y="30498"/>
                    <a:pt x="264451" y="52388"/>
                  </a:cubicBezTo>
                  <a:cubicBezTo>
                    <a:pt x="263328" y="54633"/>
                    <a:pt x="259798" y="54458"/>
                    <a:pt x="257307" y="54769"/>
                  </a:cubicBezTo>
                  <a:cubicBezTo>
                    <a:pt x="247038" y="56053"/>
                    <a:pt x="236670" y="56356"/>
                    <a:pt x="226351" y="57150"/>
                  </a:cubicBezTo>
                  <a:cubicBezTo>
                    <a:pt x="223970" y="66675"/>
                    <a:pt x="223322" y="76811"/>
                    <a:pt x="219207" y="85725"/>
                  </a:cubicBezTo>
                  <a:cubicBezTo>
                    <a:pt x="218155" y="88004"/>
                    <a:pt x="214257" y="89325"/>
                    <a:pt x="212063" y="88106"/>
                  </a:cubicBezTo>
                  <a:cubicBezTo>
                    <a:pt x="206176" y="84835"/>
                    <a:pt x="202538" y="78581"/>
                    <a:pt x="197776" y="73819"/>
                  </a:cubicBezTo>
                  <a:cubicBezTo>
                    <a:pt x="195395" y="71438"/>
                    <a:pt x="193827" y="67740"/>
                    <a:pt x="190632" y="66675"/>
                  </a:cubicBezTo>
                  <a:lnTo>
                    <a:pt x="183488" y="64294"/>
                  </a:lnTo>
                  <a:cubicBezTo>
                    <a:pt x="181107" y="65088"/>
                    <a:pt x="178854" y="66675"/>
                    <a:pt x="176344" y="66675"/>
                  </a:cubicBezTo>
                  <a:cubicBezTo>
                    <a:pt x="169085" y="66675"/>
                    <a:pt x="163869" y="63792"/>
                    <a:pt x="157294" y="61913"/>
                  </a:cubicBezTo>
                  <a:cubicBezTo>
                    <a:pt x="154147" y="61014"/>
                    <a:pt x="150944" y="60325"/>
                    <a:pt x="147769" y="59531"/>
                  </a:cubicBezTo>
                  <a:cubicBezTo>
                    <a:pt x="139038" y="60325"/>
                    <a:pt x="130148" y="60076"/>
                    <a:pt x="121576" y="61913"/>
                  </a:cubicBezTo>
                  <a:cubicBezTo>
                    <a:pt x="106051" y="65240"/>
                    <a:pt x="116759" y="83129"/>
                    <a:pt x="119194" y="92869"/>
                  </a:cubicBezTo>
                  <a:cubicBezTo>
                    <a:pt x="120176" y="96795"/>
                    <a:pt x="120782" y="100806"/>
                    <a:pt x="121576" y="104775"/>
                  </a:cubicBezTo>
                  <a:cubicBezTo>
                    <a:pt x="120782" y="111125"/>
                    <a:pt x="123446" y="119042"/>
                    <a:pt x="119194" y="123825"/>
                  </a:cubicBezTo>
                  <a:cubicBezTo>
                    <a:pt x="115465" y="128020"/>
                    <a:pt x="105167" y="121254"/>
                    <a:pt x="102526" y="126206"/>
                  </a:cubicBezTo>
                  <a:cubicBezTo>
                    <a:pt x="79744" y="168923"/>
                    <a:pt x="124048" y="156888"/>
                    <a:pt x="78713" y="161925"/>
                  </a:cubicBezTo>
                  <a:cubicBezTo>
                    <a:pt x="79507" y="164306"/>
                    <a:pt x="79875" y="166875"/>
                    <a:pt x="81094" y="169069"/>
                  </a:cubicBezTo>
                  <a:cubicBezTo>
                    <a:pt x="86696" y="179152"/>
                    <a:pt x="94223" y="189921"/>
                    <a:pt x="104907" y="195263"/>
                  </a:cubicBezTo>
                  <a:cubicBezTo>
                    <a:pt x="107152" y="196386"/>
                    <a:pt x="109670" y="196850"/>
                    <a:pt x="112051" y="197644"/>
                  </a:cubicBezTo>
                  <a:cubicBezTo>
                    <a:pt x="118401" y="196850"/>
                    <a:pt x="124805" y="196408"/>
                    <a:pt x="131101" y="195263"/>
                  </a:cubicBezTo>
                  <a:cubicBezTo>
                    <a:pt x="133570" y="194814"/>
                    <a:pt x="135734" y="192881"/>
                    <a:pt x="138244" y="192881"/>
                  </a:cubicBezTo>
                  <a:cubicBezTo>
                    <a:pt x="141517" y="192881"/>
                    <a:pt x="144594" y="194469"/>
                    <a:pt x="147769" y="195263"/>
                  </a:cubicBezTo>
                  <a:cubicBezTo>
                    <a:pt x="153759" y="213227"/>
                    <a:pt x="145677" y="191075"/>
                    <a:pt x="154913" y="209550"/>
                  </a:cubicBezTo>
                  <a:cubicBezTo>
                    <a:pt x="156035" y="211795"/>
                    <a:pt x="156500" y="214313"/>
                    <a:pt x="157294" y="216694"/>
                  </a:cubicBezTo>
                  <a:cubicBezTo>
                    <a:pt x="156500" y="220663"/>
                    <a:pt x="155978" y="224695"/>
                    <a:pt x="154913" y="228600"/>
                  </a:cubicBezTo>
                  <a:cubicBezTo>
                    <a:pt x="153592" y="233443"/>
                    <a:pt x="151369" y="238018"/>
                    <a:pt x="150151" y="242888"/>
                  </a:cubicBezTo>
                  <a:cubicBezTo>
                    <a:pt x="149357" y="246063"/>
                    <a:pt x="149584" y="249690"/>
                    <a:pt x="147769" y="252413"/>
                  </a:cubicBezTo>
                  <a:cubicBezTo>
                    <a:pt x="145131" y="256370"/>
                    <a:pt x="137557" y="258198"/>
                    <a:pt x="133482" y="259556"/>
                  </a:cubicBezTo>
                  <a:cubicBezTo>
                    <a:pt x="138051" y="286977"/>
                    <a:pt x="138562" y="283901"/>
                    <a:pt x="133482" y="326231"/>
                  </a:cubicBezTo>
                  <a:cubicBezTo>
                    <a:pt x="133141" y="329073"/>
                    <a:pt x="130954" y="331587"/>
                    <a:pt x="128719" y="333375"/>
                  </a:cubicBezTo>
                  <a:cubicBezTo>
                    <a:pt x="126759" y="334943"/>
                    <a:pt x="123957" y="334962"/>
                    <a:pt x="121576" y="335756"/>
                  </a:cubicBezTo>
                  <a:cubicBezTo>
                    <a:pt x="115456" y="334991"/>
                    <a:pt x="98083" y="330780"/>
                    <a:pt x="90619" y="335756"/>
                  </a:cubicBezTo>
                  <a:cubicBezTo>
                    <a:pt x="88530" y="337148"/>
                    <a:pt x="88847" y="340465"/>
                    <a:pt x="88238" y="342900"/>
                  </a:cubicBezTo>
                  <a:cubicBezTo>
                    <a:pt x="87256" y="346826"/>
                    <a:pt x="86922" y="350901"/>
                    <a:pt x="85857" y="354806"/>
                  </a:cubicBezTo>
                  <a:cubicBezTo>
                    <a:pt x="84536" y="359649"/>
                    <a:pt x="82682" y="364331"/>
                    <a:pt x="81094" y="369094"/>
                  </a:cubicBezTo>
                  <a:cubicBezTo>
                    <a:pt x="80300" y="371475"/>
                    <a:pt x="80488" y="374463"/>
                    <a:pt x="78713" y="376238"/>
                  </a:cubicBezTo>
                  <a:lnTo>
                    <a:pt x="69188" y="385763"/>
                  </a:lnTo>
                  <a:cubicBezTo>
                    <a:pt x="89991" y="422167"/>
                    <a:pt x="62454" y="385554"/>
                    <a:pt x="116813" y="400050"/>
                  </a:cubicBezTo>
                  <a:cubicBezTo>
                    <a:pt x="120724" y="401093"/>
                    <a:pt x="116677" y="408588"/>
                    <a:pt x="114432" y="411956"/>
                  </a:cubicBezTo>
                  <a:cubicBezTo>
                    <a:pt x="113040" y="414045"/>
                    <a:pt x="109723" y="413729"/>
                    <a:pt x="107288" y="414338"/>
                  </a:cubicBezTo>
                  <a:cubicBezTo>
                    <a:pt x="93233" y="417852"/>
                    <a:pt x="85445" y="417622"/>
                    <a:pt x="69188" y="419100"/>
                  </a:cubicBezTo>
                  <a:cubicBezTo>
                    <a:pt x="66807" y="420688"/>
                    <a:pt x="64529" y="422443"/>
                    <a:pt x="62044" y="423863"/>
                  </a:cubicBezTo>
                  <a:cubicBezTo>
                    <a:pt x="58962" y="425624"/>
                    <a:pt x="55029" y="426115"/>
                    <a:pt x="52519" y="428625"/>
                  </a:cubicBezTo>
                  <a:cubicBezTo>
                    <a:pt x="50744" y="430400"/>
                    <a:pt x="50932" y="433388"/>
                    <a:pt x="50138" y="435769"/>
                  </a:cubicBezTo>
                  <a:cubicBezTo>
                    <a:pt x="49344" y="442913"/>
                    <a:pt x="48850" y="450096"/>
                    <a:pt x="47757" y="457200"/>
                  </a:cubicBezTo>
                  <a:cubicBezTo>
                    <a:pt x="46902" y="462758"/>
                    <a:pt x="44774" y="468531"/>
                    <a:pt x="42994" y="473869"/>
                  </a:cubicBezTo>
                  <a:cubicBezTo>
                    <a:pt x="42200" y="478631"/>
                    <a:pt x="41660" y="483443"/>
                    <a:pt x="40613" y="488156"/>
                  </a:cubicBezTo>
                  <a:cubicBezTo>
                    <a:pt x="40069" y="490606"/>
                    <a:pt x="38470" y="492801"/>
                    <a:pt x="38232" y="495300"/>
                  </a:cubicBezTo>
                  <a:cubicBezTo>
                    <a:pt x="36875" y="509545"/>
                    <a:pt x="38411" y="524084"/>
                    <a:pt x="35851" y="538163"/>
                  </a:cubicBezTo>
                  <a:cubicBezTo>
                    <a:pt x="35141" y="542068"/>
                    <a:pt x="31014" y="544459"/>
                    <a:pt x="28707" y="547688"/>
                  </a:cubicBezTo>
                  <a:cubicBezTo>
                    <a:pt x="27043" y="550017"/>
                    <a:pt x="25532" y="552450"/>
                    <a:pt x="23944" y="554831"/>
                  </a:cubicBezTo>
                  <a:cubicBezTo>
                    <a:pt x="23150" y="560387"/>
                    <a:pt x="26130" y="568237"/>
                    <a:pt x="21563" y="571500"/>
                  </a:cubicBezTo>
                  <a:cubicBezTo>
                    <a:pt x="17478" y="574418"/>
                    <a:pt x="7276" y="566738"/>
                    <a:pt x="7276" y="566738"/>
                  </a:cubicBezTo>
                  <a:cubicBezTo>
                    <a:pt x="4895" y="567532"/>
                    <a:pt x="359" y="566619"/>
                    <a:pt x="132" y="569119"/>
                  </a:cubicBezTo>
                  <a:cubicBezTo>
                    <a:pt x="-885" y="580305"/>
                    <a:pt x="4114" y="592755"/>
                    <a:pt x="9657" y="602456"/>
                  </a:cubicBezTo>
                  <a:cubicBezTo>
                    <a:pt x="11077" y="604941"/>
                    <a:pt x="12832" y="607219"/>
                    <a:pt x="14419" y="609600"/>
                  </a:cubicBezTo>
                  <a:cubicBezTo>
                    <a:pt x="19182" y="608806"/>
                    <a:pt x="24126" y="608746"/>
                    <a:pt x="28707" y="607219"/>
                  </a:cubicBezTo>
                  <a:cubicBezTo>
                    <a:pt x="31422" y="606314"/>
                    <a:pt x="32989" y="602456"/>
                    <a:pt x="35851" y="602456"/>
                  </a:cubicBezTo>
                  <a:cubicBezTo>
                    <a:pt x="38713" y="602456"/>
                    <a:pt x="40613" y="605631"/>
                    <a:pt x="42994" y="607219"/>
                  </a:cubicBezTo>
                  <a:cubicBezTo>
                    <a:pt x="43788" y="610394"/>
                    <a:pt x="46316" y="613609"/>
                    <a:pt x="45376" y="616744"/>
                  </a:cubicBezTo>
                  <a:cubicBezTo>
                    <a:pt x="41726" y="628911"/>
                    <a:pt x="38094" y="631066"/>
                    <a:pt x="28707" y="633413"/>
                  </a:cubicBezTo>
                  <a:cubicBezTo>
                    <a:pt x="24781" y="634395"/>
                    <a:pt x="20770" y="635000"/>
                    <a:pt x="16801" y="635794"/>
                  </a:cubicBezTo>
                  <a:cubicBezTo>
                    <a:pt x="15213" y="638175"/>
                    <a:pt x="12509" y="640115"/>
                    <a:pt x="12038" y="642938"/>
                  </a:cubicBezTo>
                  <a:cubicBezTo>
                    <a:pt x="11625" y="645414"/>
                    <a:pt x="13729" y="647668"/>
                    <a:pt x="14419" y="650081"/>
                  </a:cubicBezTo>
                  <a:cubicBezTo>
                    <a:pt x="17100" y="659463"/>
                    <a:pt x="15020" y="660800"/>
                    <a:pt x="23944" y="666750"/>
                  </a:cubicBezTo>
                  <a:cubicBezTo>
                    <a:pt x="28476" y="669772"/>
                    <a:pt x="46350" y="671312"/>
                    <a:pt x="47757" y="671513"/>
                  </a:cubicBezTo>
                  <a:cubicBezTo>
                    <a:pt x="50138" y="672307"/>
                    <a:pt x="52656" y="672772"/>
                    <a:pt x="54901" y="673894"/>
                  </a:cubicBezTo>
                  <a:cubicBezTo>
                    <a:pt x="57461" y="675174"/>
                    <a:pt x="59283" y="677903"/>
                    <a:pt x="62044" y="678656"/>
                  </a:cubicBezTo>
                  <a:cubicBezTo>
                    <a:pt x="68218" y="680340"/>
                    <a:pt x="74744" y="680244"/>
                    <a:pt x="81094" y="681038"/>
                  </a:cubicBezTo>
                  <a:cubicBezTo>
                    <a:pt x="83117" y="683061"/>
                    <a:pt x="95850" y="697660"/>
                    <a:pt x="102526" y="700088"/>
                  </a:cubicBezTo>
                  <a:cubicBezTo>
                    <a:pt x="108677" y="702325"/>
                    <a:pt x="121576" y="704850"/>
                    <a:pt x="121576" y="704850"/>
                  </a:cubicBezTo>
                  <a:cubicBezTo>
                    <a:pt x="127285" y="721979"/>
                    <a:pt x="121576" y="700588"/>
                    <a:pt x="121576" y="721519"/>
                  </a:cubicBezTo>
                  <a:cubicBezTo>
                    <a:pt x="121576" y="727918"/>
                    <a:pt x="123163" y="734219"/>
                    <a:pt x="123957" y="740569"/>
                  </a:cubicBezTo>
                  <a:cubicBezTo>
                    <a:pt x="127926" y="739775"/>
                    <a:pt x="133001" y="741050"/>
                    <a:pt x="135863" y="738188"/>
                  </a:cubicBezTo>
                  <a:cubicBezTo>
                    <a:pt x="137638" y="736413"/>
                    <a:pt x="134874" y="733133"/>
                    <a:pt x="133482" y="731044"/>
                  </a:cubicBezTo>
                  <a:cubicBezTo>
                    <a:pt x="129815" y="725543"/>
                    <a:pt x="124466" y="722652"/>
                    <a:pt x="119194" y="719138"/>
                  </a:cubicBezTo>
                  <a:cubicBezTo>
                    <a:pt x="119988" y="723900"/>
                    <a:pt x="120529" y="728712"/>
                    <a:pt x="121576" y="733425"/>
                  </a:cubicBezTo>
                  <a:cubicBezTo>
                    <a:pt x="122121" y="735875"/>
                    <a:pt x="122350" y="738641"/>
                    <a:pt x="123957" y="740569"/>
                  </a:cubicBezTo>
                  <a:cubicBezTo>
                    <a:pt x="126498" y="743618"/>
                    <a:pt x="130469" y="745130"/>
                    <a:pt x="133482" y="747713"/>
                  </a:cubicBezTo>
                  <a:cubicBezTo>
                    <a:pt x="140615" y="753826"/>
                    <a:pt x="140488" y="754649"/>
                    <a:pt x="145388" y="762000"/>
                  </a:cubicBezTo>
                  <a:cubicBezTo>
                    <a:pt x="144594" y="764381"/>
                    <a:pt x="144130" y="766899"/>
                    <a:pt x="143007" y="769144"/>
                  </a:cubicBezTo>
                  <a:cubicBezTo>
                    <a:pt x="133773" y="787611"/>
                    <a:pt x="141848" y="765475"/>
                    <a:pt x="135863" y="783431"/>
                  </a:cubicBezTo>
                  <a:cubicBezTo>
                    <a:pt x="136657" y="792162"/>
                    <a:pt x="131802" y="803678"/>
                    <a:pt x="138244" y="809625"/>
                  </a:cubicBezTo>
                  <a:cubicBezTo>
                    <a:pt x="145267" y="816108"/>
                    <a:pt x="157447" y="810131"/>
                    <a:pt x="166819" y="812006"/>
                  </a:cubicBezTo>
                  <a:cubicBezTo>
                    <a:pt x="169625" y="812567"/>
                    <a:pt x="171764" y="814937"/>
                    <a:pt x="173963" y="816769"/>
                  </a:cubicBezTo>
                  <a:cubicBezTo>
                    <a:pt x="183756" y="824930"/>
                    <a:pt x="190840" y="837321"/>
                    <a:pt x="197776" y="847725"/>
                  </a:cubicBezTo>
                  <a:lnTo>
                    <a:pt x="207301" y="862013"/>
                  </a:lnTo>
                  <a:cubicBezTo>
                    <a:pt x="209682" y="863600"/>
                    <a:pt x="211829" y="865613"/>
                    <a:pt x="214444" y="866775"/>
                  </a:cubicBezTo>
                  <a:cubicBezTo>
                    <a:pt x="231960" y="874560"/>
                    <a:pt x="224340" y="867950"/>
                    <a:pt x="238257" y="876300"/>
                  </a:cubicBezTo>
                  <a:cubicBezTo>
                    <a:pt x="247107" y="881610"/>
                    <a:pt x="253344" y="885357"/>
                    <a:pt x="259688" y="892969"/>
                  </a:cubicBezTo>
                  <a:cubicBezTo>
                    <a:pt x="261520" y="895168"/>
                    <a:pt x="262427" y="898089"/>
                    <a:pt x="264451" y="900113"/>
                  </a:cubicBezTo>
                  <a:cubicBezTo>
                    <a:pt x="270251" y="905913"/>
                    <a:pt x="273468" y="905070"/>
                    <a:pt x="281119" y="907256"/>
                  </a:cubicBezTo>
                  <a:cubicBezTo>
                    <a:pt x="283533" y="907946"/>
                    <a:pt x="285882" y="908844"/>
                    <a:pt x="288263" y="909638"/>
                  </a:cubicBezTo>
                  <a:cubicBezTo>
                    <a:pt x="300169" y="908844"/>
                    <a:pt x="312366" y="909989"/>
                    <a:pt x="323982" y="907256"/>
                  </a:cubicBezTo>
                  <a:cubicBezTo>
                    <a:pt x="326768" y="906601"/>
                    <a:pt x="326721" y="902136"/>
                    <a:pt x="328744" y="900113"/>
                  </a:cubicBezTo>
                  <a:cubicBezTo>
                    <a:pt x="330768" y="898089"/>
                    <a:pt x="333507" y="896938"/>
                    <a:pt x="335888" y="895350"/>
                  </a:cubicBezTo>
                  <a:cubicBezTo>
                    <a:pt x="349382" y="896144"/>
                    <a:pt x="362919" y="896386"/>
                    <a:pt x="376369" y="897731"/>
                  </a:cubicBezTo>
                  <a:cubicBezTo>
                    <a:pt x="378867" y="897981"/>
                    <a:pt x="381003" y="900113"/>
                    <a:pt x="383513" y="900113"/>
                  </a:cubicBezTo>
                  <a:cubicBezTo>
                    <a:pt x="389912" y="900113"/>
                    <a:pt x="396213" y="898525"/>
                    <a:pt x="402563" y="897731"/>
                  </a:cubicBezTo>
                  <a:cubicBezTo>
                    <a:pt x="404944" y="896144"/>
                    <a:pt x="406855" y="893207"/>
                    <a:pt x="409707" y="892969"/>
                  </a:cubicBezTo>
                  <a:cubicBezTo>
                    <a:pt x="416870" y="892372"/>
                    <a:pt x="424464" y="892681"/>
                    <a:pt x="431138" y="895350"/>
                  </a:cubicBezTo>
                  <a:cubicBezTo>
                    <a:pt x="433469" y="896282"/>
                    <a:pt x="432396" y="900249"/>
                    <a:pt x="433519" y="902494"/>
                  </a:cubicBezTo>
                  <a:cubicBezTo>
                    <a:pt x="437827" y="911111"/>
                    <a:pt x="437187" y="909273"/>
                    <a:pt x="445426" y="912019"/>
                  </a:cubicBezTo>
                  <a:cubicBezTo>
                    <a:pt x="447807" y="910431"/>
                    <a:pt x="450545" y="909280"/>
                    <a:pt x="452569" y="907256"/>
                  </a:cubicBezTo>
                  <a:cubicBezTo>
                    <a:pt x="454593" y="905232"/>
                    <a:pt x="454526" y="900674"/>
                    <a:pt x="457332" y="900113"/>
                  </a:cubicBezTo>
                  <a:cubicBezTo>
                    <a:pt x="463607" y="898858"/>
                    <a:pt x="470032" y="901700"/>
                    <a:pt x="476382" y="902494"/>
                  </a:cubicBezTo>
                  <a:cubicBezTo>
                    <a:pt x="478763" y="903288"/>
                    <a:pt x="481437" y="903483"/>
                    <a:pt x="483526" y="904875"/>
                  </a:cubicBezTo>
                  <a:cubicBezTo>
                    <a:pt x="486328" y="906743"/>
                    <a:pt x="487367" y="911359"/>
                    <a:pt x="490669" y="912019"/>
                  </a:cubicBezTo>
                  <a:cubicBezTo>
                    <a:pt x="496173" y="913120"/>
                    <a:pt x="501782" y="910432"/>
                    <a:pt x="507338" y="909638"/>
                  </a:cubicBezTo>
                  <a:cubicBezTo>
                    <a:pt x="508132" y="895350"/>
                    <a:pt x="502549" y="879159"/>
                    <a:pt x="509719" y="866775"/>
                  </a:cubicBezTo>
                  <a:cubicBezTo>
                    <a:pt x="513716" y="859871"/>
                    <a:pt x="526086" y="867258"/>
                    <a:pt x="533532" y="864394"/>
                  </a:cubicBezTo>
                  <a:cubicBezTo>
                    <a:pt x="537236" y="862969"/>
                    <a:pt x="537870" y="857675"/>
                    <a:pt x="540676" y="854869"/>
                  </a:cubicBezTo>
                  <a:cubicBezTo>
                    <a:pt x="548880" y="846665"/>
                    <a:pt x="557332" y="849049"/>
                    <a:pt x="569251" y="847725"/>
                  </a:cubicBezTo>
                  <a:cubicBezTo>
                    <a:pt x="567663" y="841375"/>
                    <a:pt x="565772" y="835093"/>
                    <a:pt x="564488" y="828675"/>
                  </a:cubicBezTo>
                  <a:cubicBezTo>
                    <a:pt x="561615" y="814308"/>
                    <a:pt x="563387" y="820609"/>
                    <a:pt x="559726" y="809625"/>
                  </a:cubicBezTo>
                  <a:cubicBezTo>
                    <a:pt x="562380" y="788390"/>
                    <a:pt x="555967" y="788480"/>
                    <a:pt x="571632" y="792956"/>
                  </a:cubicBezTo>
                  <a:cubicBezTo>
                    <a:pt x="574046" y="793646"/>
                    <a:pt x="576395" y="794544"/>
                    <a:pt x="578776" y="795338"/>
                  </a:cubicBezTo>
                  <a:cubicBezTo>
                    <a:pt x="581157" y="793750"/>
                    <a:pt x="584131" y="792810"/>
                    <a:pt x="585919" y="790575"/>
                  </a:cubicBezTo>
                  <a:cubicBezTo>
                    <a:pt x="587487" y="788615"/>
                    <a:pt x="587969" y="785919"/>
                    <a:pt x="588301" y="783431"/>
                  </a:cubicBezTo>
                  <a:cubicBezTo>
                    <a:pt x="589564" y="773957"/>
                    <a:pt x="589419" y="764330"/>
                    <a:pt x="590682" y="754856"/>
                  </a:cubicBezTo>
                  <a:cubicBezTo>
                    <a:pt x="591742" y="746904"/>
                    <a:pt x="594490" y="746286"/>
                    <a:pt x="600207" y="740569"/>
                  </a:cubicBezTo>
                  <a:cubicBezTo>
                    <a:pt x="603931" y="733120"/>
                    <a:pt x="604872" y="728727"/>
                    <a:pt x="612113" y="723900"/>
                  </a:cubicBezTo>
                  <a:cubicBezTo>
                    <a:pt x="614202" y="722508"/>
                    <a:pt x="616876" y="722313"/>
                    <a:pt x="619257" y="721519"/>
                  </a:cubicBezTo>
                  <a:cubicBezTo>
                    <a:pt x="621638" y="719138"/>
                    <a:pt x="623844" y="716567"/>
                    <a:pt x="626401" y="714375"/>
                  </a:cubicBezTo>
                  <a:cubicBezTo>
                    <a:pt x="629414" y="711792"/>
                    <a:pt x="633385" y="710280"/>
                    <a:pt x="635926" y="707231"/>
                  </a:cubicBezTo>
                  <a:cubicBezTo>
                    <a:pt x="637533" y="705303"/>
                    <a:pt x="637088" y="702282"/>
                    <a:pt x="638307" y="700088"/>
                  </a:cubicBezTo>
                  <a:cubicBezTo>
                    <a:pt x="641087" y="695084"/>
                    <a:pt x="647832" y="685800"/>
                    <a:pt x="647832" y="685800"/>
                  </a:cubicBezTo>
                  <a:cubicBezTo>
                    <a:pt x="651007" y="686594"/>
                    <a:pt x="655227" y="685696"/>
                    <a:pt x="657357" y="688181"/>
                  </a:cubicBezTo>
                  <a:cubicBezTo>
                    <a:pt x="660624" y="691993"/>
                    <a:pt x="659334" y="698292"/>
                    <a:pt x="662119" y="702469"/>
                  </a:cubicBezTo>
                  <a:lnTo>
                    <a:pt x="666882" y="709613"/>
                  </a:lnTo>
                  <a:cubicBezTo>
                    <a:pt x="678105" y="707742"/>
                    <a:pt x="680750" y="707691"/>
                    <a:pt x="690694" y="704850"/>
                  </a:cubicBezTo>
                  <a:cubicBezTo>
                    <a:pt x="693108" y="704160"/>
                    <a:pt x="695388" y="703013"/>
                    <a:pt x="697838" y="702469"/>
                  </a:cubicBezTo>
                  <a:cubicBezTo>
                    <a:pt x="702551" y="701422"/>
                    <a:pt x="707363" y="700882"/>
                    <a:pt x="712126" y="700088"/>
                  </a:cubicBezTo>
                  <a:cubicBezTo>
                    <a:pt x="714507" y="698500"/>
                    <a:pt x="718364" y="698040"/>
                    <a:pt x="719269" y="695325"/>
                  </a:cubicBezTo>
                  <a:cubicBezTo>
                    <a:pt x="723569" y="682425"/>
                    <a:pt x="708533" y="684408"/>
                    <a:pt x="702601" y="683419"/>
                  </a:cubicBezTo>
                  <a:cubicBezTo>
                    <a:pt x="700220" y="681038"/>
                    <a:pt x="697613" y="678862"/>
                    <a:pt x="695457" y="676275"/>
                  </a:cubicBezTo>
                  <a:cubicBezTo>
                    <a:pt x="693625" y="674076"/>
                    <a:pt x="692718" y="671155"/>
                    <a:pt x="690694" y="669131"/>
                  </a:cubicBezTo>
                  <a:cubicBezTo>
                    <a:pt x="688671" y="667108"/>
                    <a:pt x="686036" y="665789"/>
                    <a:pt x="683551" y="664369"/>
                  </a:cubicBezTo>
                  <a:cubicBezTo>
                    <a:pt x="678248" y="661338"/>
                    <a:pt x="672821" y="658710"/>
                    <a:pt x="666882" y="657225"/>
                  </a:cubicBezTo>
                  <a:cubicBezTo>
                    <a:pt x="662956" y="656243"/>
                    <a:pt x="658945" y="655638"/>
                    <a:pt x="654976" y="654844"/>
                  </a:cubicBezTo>
                  <a:cubicBezTo>
                    <a:pt x="655770" y="650875"/>
                    <a:pt x="655349" y="646452"/>
                    <a:pt x="657357" y="642938"/>
                  </a:cubicBezTo>
                  <a:cubicBezTo>
                    <a:pt x="658777" y="640453"/>
                    <a:pt x="662477" y="640199"/>
                    <a:pt x="664501" y="638175"/>
                  </a:cubicBezTo>
                  <a:cubicBezTo>
                    <a:pt x="669116" y="633560"/>
                    <a:pt x="669708" y="629697"/>
                    <a:pt x="671644" y="623888"/>
                  </a:cubicBezTo>
                  <a:cubicBezTo>
                    <a:pt x="671475" y="621865"/>
                    <a:pt x="671649" y="596751"/>
                    <a:pt x="666882" y="588169"/>
                  </a:cubicBezTo>
                  <a:cubicBezTo>
                    <a:pt x="658819" y="573656"/>
                    <a:pt x="657915" y="578494"/>
                    <a:pt x="654976" y="566738"/>
                  </a:cubicBezTo>
                  <a:cubicBezTo>
                    <a:pt x="653994" y="562811"/>
                    <a:pt x="653166" y="558838"/>
                    <a:pt x="652594" y="554831"/>
                  </a:cubicBezTo>
                  <a:cubicBezTo>
                    <a:pt x="651577" y="547716"/>
                    <a:pt x="651829" y="540404"/>
                    <a:pt x="650213" y="533400"/>
                  </a:cubicBezTo>
                  <a:cubicBezTo>
                    <a:pt x="649415" y="529941"/>
                    <a:pt x="647038" y="527050"/>
                    <a:pt x="645451" y="523875"/>
                  </a:cubicBezTo>
                  <a:cubicBezTo>
                    <a:pt x="646245" y="503238"/>
                    <a:pt x="646411" y="482567"/>
                    <a:pt x="647832" y="461963"/>
                  </a:cubicBezTo>
                  <a:cubicBezTo>
                    <a:pt x="648005" y="459459"/>
                    <a:pt x="649090" y="457064"/>
                    <a:pt x="650213" y="454819"/>
                  </a:cubicBezTo>
                  <a:cubicBezTo>
                    <a:pt x="651493" y="452259"/>
                    <a:pt x="653388" y="450056"/>
                    <a:pt x="654976" y="447675"/>
                  </a:cubicBezTo>
                  <a:cubicBezTo>
                    <a:pt x="655770" y="444500"/>
                    <a:pt x="656894" y="441390"/>
                    <a:pt x="657357" y="438150"/>
                  </a:cubicBezTo>
                  <a:cubicBezTo>
                    <a:pt x="661961" y="405920"/>
                    <a:pt x="656595" y="423769"/>
                    <a:pt x="662119" y="407194"/>
                  </a:cubicBezTo>
                  <a:cubicBezTo>
                    <a:pt x="660667" y="397030"/>
                    <a:pt x="660589" y="384233"/>
                    <a:pt x="652594" y="376238"/>
                  </a:cubicBezTo>
                  <a:cubicBezTo>
                    <a:pt x="650570" y="374214"/>
                    <a:pt x="648249" y="372075"/>
                    <a:pt x="645451" y="371475"/>
                  </a:cubicBezTo>
                  <a:cubicBezTo>
                    <a:pt x="636878" y="369638"/>
                    <a:pt x="627988" y="369888"/>
                    <a:pt x="619257" y="369094"/>
                  </a:cubicBezTo>
                  <a:cubicBezTo>
                    <a:pt x="599362" y="355831"/>
                    <a:pt x="609020" y="363619"/>
                    <a:pt x="590682" y="345281"/>
                  </a:cubicBezTo>
                  <a:cubicBezTo>
                    <a:pt x="588301" y="342900"/>
                    <a:pt x="586733" y="339203"/>
                    <a:pt x="583538" y="338138"/>
                  </a:cubicBezTo>
                  <a:cubicBezTo>
                    <a:pt x="570323" y="333732"/>
                    <a:pt x="578885" y="336067"/>
                    <a:pt x="557344" y="333375"/>
                  </a:cubicBezTo>
                  <a:cubicBezTo>
                    <a:pt x="546959" y="329914"/>
                    <a:pt x="543461" y="330140"/>
                    <a:pt x="535913" y="323850"/>
                  </a:cubicBezTo>
                  <a:cubicBezTo>
                    <a:pt x="533326" y="321694"/>
                    <a:pt x="531150" y="319087"/>
                    <a:pt x="528769" y="316706"/>
                  </a:cubicBezTo>
                  <a:cubicBezTo>
                    <a:pt x="527975" y="314325"/>
                    <a:pt x="526880" y="312024"/>
                    <a:pt x="526388" y="309563"/>
                  </a:cubicBezTo>
                  <a:cubicBezTo>
                    <a:pt x="524926" y="302254"/>
                    <a:pt x="525212" y="292922"/>
                    <a:pt x="521626" y="285750"/>
                  </a:cubicBezTo>
                  <a:cubicBezTo>
                    <a:pt x="520346" y="283190"/>
                    <a:pt x="518451" y="280987"/>
                    <a:pt x="516863" y="278606"/>
                  </a:cubicBezTo>
                  <a:cubicBezTo>
                    <a:pt x="513869" y="269623"/>
                    <a:pt x="513145" y="265363"/>
                    <a:pt x="504957" y="257175"/>
                  </a:cubicBezTo>
                  <a:cubicBezTo>
                    <a:pt x="502576" y="254794"/>
                    <a:pt x="501051" y="250956"/>
                    <a:pt x="497813" y="250031"/>
                  </a:cubicBezTo>
                  <a:cubicBezTo>
                    <a:pt x="489383" y="247622"/>
                    <a:pt x="480350" y="248444"/>
                    <a:pt x="471619" y="247650"/>
                  </a:cubicBezTo>
                  <a:cubicBezTo>
                    <a:pt x="469238" y="245269"/>
                    <a:pt x="466147" y="243430"/>
                    <a:pt x="464476" y="240506"/>
                  </a:cubicBezTo>
                  <a:cubicBezTo>
                    <a:pt x="462852" y="237664"/>
                    <a:pt x="463718" y="233823"/>
                    <a:pt x="462094" y="230981"/>
                  </a:cubicBezTo>
                  <a:cubicBezTo>
                    <a:pt x="461040" y="229137"/>
                    <a:pt x="450857" y="219482"/>
                    <a:pt x="447807" y="219075"/>
                  </a:cubicBezTo>
                  <a:cubicBezTo>
                    <a:pt x="438366" y="217816"/>
                    <a:pt x="445426" y="218678"/>
                    <a:pt x="438282" y="219075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20" name="Freeform 245"/>
            <p:cNvSpPr>
              <a:spLocks/>
            </p:cNvSpPr>
            <p:nvPr/>
          </p:nvSpPr>
          <p:spPr bwMode="auto">
            <a:xfrm rot="21334256">
              <a:off x="10906077" y="3618023"/>
              <a:ext cx="601099" cy="932280"/>
            </a:xfrm>
            <a:custGeom>
              <a:avLst/>
              <a:gdLst>
                <a:gd name="T0" fmla="*/ 2147483647 w 195"/>
                <a:gd name="T1" fmla="*/ 2147483647 h 256"/>
                <a:gd name="T2" fmla="*/ 2147483647 w 195"/>
                <a:gd name="T3" fmla="*/ 2147483647 h 256"/>
                <a:gd name="T4" fmla="*/ 2147483647 w 195"/>
                <a:gd name="T5" fmla="*/ 2147483647 h 256"/>
                <a:gd name="T6" fmla="*/ 2147483647 w 195"/>
                <a:gd name="T7" fmla="*/ 2147483647 h 256"/>
                <a:gd name="T8" fmla="*/ 2147483647 w 195"/>
                <a:gd name="T9" fmla="*/ 2147483647 h 256"/>
                <a:gd name="T10" fmla="*/ 2147483647 w 195"/>
                <a:gd name="T11" fmla="*/ 2147483647 h 256"/>
                <a:gd name="T12" fmla="*/ 2147483647 w 195"/>
                <a:gd name="T13" fmla="*/ 2147483647 h 256"/>
                <a:gd name="T14" fmla="*/ 2147483647 w 195"/>
                <a:gd name="T15" fmla="*/ 2147483647 h 256"/>
                <a:gd name="T16" fmla="*/ 2147483647 w 195"/>
                <a:gd name="T17" fmla="*/ 2147483647 h 256"/>
                <a:gd name="T18" fmla="*/ 2147483647 w 195"/>
                <a:gd name="T19" fmla="*/ 2147483647 h 256"/>
                <a:gd name="T20" fmla="*/ 2147483647 w 195"/>
                <a:gd name="T21" fmla="*/ 2147483647 h 256"/>
                <a:gd name="T22" fmla="*/ 2147483647 w 195"/>
                <a:gd name="T23" fmla="*/ 2147483647 h 256"/>
                <a:gd name="T24" fmla="*/ 2147483647 w 195"/>
                <a:gd name="T25" fmla="*/ 2147483647 h 256"/>
                <a:gd name="T26" fmla="*/ 2147483647 w 195"/>
                <a:gd name="T27" fmla="*/ 2147483647 h 256"/>
                <a:gd name="T28" fmla="*/ 2147483647 w 195"/>
                <a:gd name="T29" fmla="*/ 2147483647 h 256"/>
                <a:gd name="T30" fmla="*/ 2147483647 w 195"/>
                <a:gd name="T31" fmla="*/ 2147483647 h 256"/>
                <a:gd name="T32" fmla="*/ 2147483647 w 195"/>
                <a:gd name="T33" fmla="*/ 2147483647 h 256"/>
                <a:gd name="T34" fmla="*/ 2147483647 w 195"/>
                <a:gd name="T35" fmla="*/ 2147483647 h 256"/>
                <a:gd name="T36" fmla="*/ 2147483647 w 195"/>
                <a:gd name="T37" fmla="*/ 2147483647 h 256"/>
                <a:gd name="T38" fmla="*/ 2147483647 w 195"/>
                <a:gd name="T39" fmla="*/ 2147483647 h 256"/>
                <a:gd name="T40" fmla="*/ 2147483647 w 195"/>
                <a:gd name="T41" fmla="*/ 2147483647 h 256"/>
                <a:gd name="T42" fmla="*/ 2147483647 w 195"/>
                <a:gd name="T43" fmla="*/ 2147483647 h 256"/>
                <a:gd name="T44" fmla="*/ 2147483647 w 195"/>
                <a:gd name="T45" fmla="*/ 2147483647 h 256"/>
                <a:gd name="T46" fmla="*/ 2147483647 w 195"/>
                <a:gd name="T47" fmla="*/ 2147483647 h 256"/>
                <a:gd name="T48" fmla="*/ 2147483647 w 195"/>
                <a:gd name="T49" fmla="*/ 2147483647 h 256"/>
                <a:gd name="T50" fmla="*/ 2147483647 w 195"/>
                <a:gd name="T51" fmla="*/ 2147483647 h 256"/>
                <a:gd name="T52" fmla="*/ 2147483647 w 195"/>
                <a:gd name="T53" fmla="*/ 2147483647 h 256"/>
                <a:gd name="T54" fmla="*/ 2147483647 w 195"/>
                <a:gd name="T55" fmla="*/ 2147483647 h 256"/>
                <a:gd name="T56" fmla="*/ 2147483647 w 195"/>
                <a:gd name="T57" fmla="*/ 2147483647 h 256"/>
                <a:gd name="T58" fmla="*/ 2147483647 w 195"/>
                <a:gd name="T59" fmla="*/ 2147483647 h 256"/>
                <a:gd name="T60" fmla="*/ 2147483647 w 195"/>
                <a:gd name="T61" fmla="*/ 2147483647 h 256"/>
                <a:gd name="T62" fmla="*/ 2147483647 w 195"/>
                <a:gd name="T63" fmla="*/ 2147483647 h 256"/>
                <a:gd name="T64" fmla="*/ 2147483647 w 195"/>
                <a:gd name="T65" fmla="*/ 2147483647 h 256"/>
                <a:gd name="T66" fmla="*/ 2147483647 w 195"/>
                <a:gd name="T67" fmla="*/ 2147483647 h 256"/>
                <a:gd name="T68" fmla="*/ 2147483647 w 195"/>
                <a:gd name="T69" fmla="*/ 2147483647 h 256"/>
                <a:gd name="T70" fmla="*/ 2147483647 w 195"/>
                <a:gd name="T71" fmla="*/ 2147483647 h 256"/>
                <a:gd name="T72" fmla="*/ 2147483647 w 195"/>
                <a:gd name="T73" fmla="*/ 2147483647 h 256"/>
                <a:gd name="T74" fmla="*/ 2147483647 w 195"/>
                <a:gd name="T75" fmla="*/ 2147483647 h 256"/>
                <a:gd name="T76" fmla="*/ 2147483647 w 195"/>
                <a:gd name="T77" fmla="*/ 2147483647 h 256"/>
                <a:gd name="T78" fmla="*/ 2147483647 w 195"/>
                <a:gd name="T79" fmla="*/ 2147483647 h 256"/>
                <a:gd name="T80" fmla="*/ 2147483647 w 195"/>
                <a:gd name="T81" fmla="*/ 2147483647 h 256"/>
                <a:gd name="T82" fmla="*/ 2147483647 w 195"/>
                <a:gd name="T83" fmla="*/ 2147483647 h 256"/>
                <a:gd name="T84" fmla="*/ 2147483647 w 195"/>
                <a:gd name="T85" fmla="*/ 2147483647 h 256"/>
                <a:gd name="T86" fmla="*/ 2147483647 w 195"/>
                <a:gd name="T87" fmla="*/ 2147483647 h 256"/>
                <a:gd name="T88" fmla="*/ 2147483647 w 195"/>
                <a:gd name="T89" fmla="*/ 2147483647 h 256"/>
                <a:gd name="T90" fmla="*/ 2147483647 w 195"/>
                <a:gd name="T91" fmla="*/ 2147483647 h 256"/>
                <a:gd name="T92" fmla="*/ 2147483647 w 195"/>
                <a:gd name="T93" fmla="*/ 2147483647 h 256"/>
                <a:gd name="T94" fmla="*/ 2147483647 w 195"/>
                <a:gd name="T95" fmla="*/ 2147483647 h 256"/>
                <a:gd name="T96" fmla="*/ 2147483647 w 195"/>
                <a:gd name="T97" fmla="*/ 2147483647 h 256"/>
                <a:gd name="T98" fmla="*/ 2147483647 w 195"/>
                <a:gd name="T99" fmla="*/ 2147483647 h 2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5"/>
                <a:gd name="T151" fmla="*/ 0 h 256"/>
                <a:gd name="T152" fmla="*/ 195 w 195"/>
                <a:gd name="T153" fmla="*/ 256 h 25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5" h="256">
                  <a:moveTo>
                    <a:pt x="193" y="57"/>
                  </a:moveTo>
                  <a:lnTo>
                    <a:pt x="192" y="58"/>
                  </a:lnTo>
                  <a:lnTo>
                    <a:pt x="192" y="63"/>
                  </a:lnTo>
                  <a:lnTo>
                    <a:pt x="183" y="63"/>
                  </a:lnTo>
                  <a:lnTo>
                    <a:pt x="183" y="68"/>
                  </a:lnTo>
                  <a:lnTo>
                    <a:pt x="180" y="70"/>
                  </a:lnTo>
                  <a:lnTo>
                    <a:pt x="176" y="68"/>
                  </a:lnTo>
                  <a:lnTo>
                    <a:pt x="174" y="65"/>
                  </a:lnTo>
                  <a:lnTo>
                    <a:pt x="170" y="64"/>
                  </a:lnTo>
                  <a:lnTo>
                    <a:pt x="168" y="65"/>
                  </a:lnTo>
                  <a:lnTo>
                    <a:pt x="165" y="63"/>
                  </a:lnTo>
                  <a:lnTo>
                    <a:pt x="156" y="63"/>
                  </a:lnTo>
                  <a:lnTo>
                    <a:pt x="155" y="82"/>
                  </a:lnTo>
                  <a:lnTo>
                    <a:pt x="149" y="80"/>
                  </a:lnTo>
                  <a:lnTo>
                    <a:pt x="149" y="92"/>
                  </a:lnTo>
                  <a:lnTo>
                    <a:pt x="145" y="90"/>
                  </a:lnTo>
                  <a:lnTo>
                    <a:pt x="145" y="95"/>
                  </a:lnTo>
                  <a:lnTo>
                    <a:pt x="146" y="96"/>
                  </a:lnTo>
                  <a:lnTo>
                    <a:pt x="146" y="101"/>
                  </a:lnTo>
                  <a:lnTo>
                    <a:pt x="151" y="104"/>
                  </a:lnTo>
                  <a:lnTo>
                    <a:pt x="155" y="104"/>
                  </a:lnTo>
                  <a:lnTo>
                    <a:pt x="161" y="102"/>
                  </a:lnTo>
                  <a:lnTo>
                    <a:pt x="161" y="104"/>
                  </a:lnTo>
                  <a:lnTo>
                    <a:pt x="161" y="105"/>
                  </a:lnTo>
                  <a:lnTo>
                    <a:pt x="164" y="105"/>
                  </a:lnTo>
                  <a:lnTo>
                    <a:pt x="164" y="108"/>
                  </a:lnTo>
                  <a:lnTo>
                    <a:pt x="162" y="118"/>
                  </a:lnTo>
                  <a:lnTo>
                    <a:pt x="158" y="118"/>
                  </a:lnTo>
                  <a:lnTo>
                    <a:pt x="156" y="139"/>
                  </a:lnTo>
                  <a:lnTo>
                    <a:pt x="146" y="137"/>
                  </a:lnTo>
                  <a:lnTo>
                    <a:pt x="146" y="142"/>
                  </a:lnTo>
                  <a:lnTo>
                    <a:pt x="146" y="143"/>
                  </a:lnTo>
                  <a:lnTo>
                    <a:pt x="143" y="146"/>
                  </a:lnTo>
                  <a:lnTo>
                    <a:pt x="143" y="149"/>
                  </a:lnTo>
                  <a:lnTo>
                    <a:pt x="140" y="156"/>
                  </a:lnTo>
                  <a:lnTo>
                    <a:pt x="154" y="158"/>
                  </a:lnTo>
                  <a:lnTo>
                    <a:pt x="152" y="162"/>
                  </a:lnTo>
                  <a:lnTo>
                    <a:pt x="146" y="161"/>
                  </a:lnTo>
                  <a:lnTo>
                    <a:pt x="137" y="164"/>
                  </a:lnTo>
                  <a:lnTo>
                    <a:pt x="136" y="168"/>
                  </a:lnTo>
                  <a:lnTo>
                    <a:pt x="133" y="172"/>
                  </a:lnTo>
                  <a:lnTo>
                    <a:pt x="132" y="18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0" y="202"/>
                  </a:lnTo>
                  <a:lnTo>
                    <a:pt x="126" y="202"/>
                  </a:lnTo>
                  <a:lnTo>
                    <a:pt x="126" y="205"/>
                  </a:lnTo>
                  <a:lnTo>
                    <a:pt x="123" y="203"/>
                  </a:lnTo>
                  <a:lnTo>
                    <a:pt x="120" y="206"/>
                  </a:lnTo>
                  <a:lnTo>
                    <a:pt x="123" y="216"/>
                  </a:lnTo>
                  <a:lnTo>
                    <a:pt x="130" y="216"/>
                  </a:lnTo>
                  <a:lnTo>
                    <a:pt x="132" y="222"/>
                  </a:lnTo>
                  <a:lnTo>
                    <a:pt x="129" y="224"/>
                  </a:lnTo>
                  <a:lnTo>
                    <a:pt x="127" y="228"/>
                  </a:lnTo>
                  <a:lnTo>
                    <a:pt x="123" y="228"/>
                  </a:lnTo>
                  <a:lnTo>
                    <a:pt x="127" y="234"/>
                  </a:lnTo>
                  <a:lnTo>
                    <a:pt x="133" y="232"/>
                  </a:lnTo>
                  <a:lnTo>
                    <a:pt x="133" y="235"/>
                  </a:lnTo>
                  <a:lnTo>
                    <a:pt x="130" y="235"/>
                  </a:lnTo>
                  <a:lnTo>
                    <a:pt x="130" y="238"/>
                  </a:lnTo>
                  <a:lnTo>
                    <a:pt x="132" y="241"/>
                  </a:lnTo>
                  <a:lnTo>
                    <a:pt x="132" y="243"/>
                  </a:lnTo>
                  <a:lnTo>
                    <a:pt x="129" y="246"/>
                  </a:lnTo>
                  <a:lnTo>
                    <a:pt x="129" y="247"/>
                  </a:lnTo>
                  <a:lnTo>
                    <a:pt x="133" y="250"/>
                  </a:lnTo>
                  <a:lnTo>
                    <a:pt x="133" y="253"/>
                  </a:lnTo>
                  <a:lnTo>
                    <a:pt x="127" y="256"/>
                  </a:lnTo>
                  <a:lnTo>
                    <a:pt x="120" y="256"/>
                  </a:lnTo>
                  <a:lnTo>
                    <a:pt x="117" y="247"/>
                  </a:lnTo>
                  <a:lnTo>
                    <a:pt x="113" y="246"/>
                  </a:lnTo>
                  <a:lnTo>
                    <a:pt x="108" y="243"/>
                  </a:lnTo>
                  <a:lnTo>
                    <a:pt x="105" y="238"/>
                  </a:lnTo>
                  <a:lnTo>
                    <a:pt x="104" y="234"/>
                  </a:lnTo>
                  <a:lnTo>
                    <a:pt x="102" y="237"/>
                  </a:lnTo>
                  <a:lnTo>
                    <a:pt x="101" y="246"/>
                  </a:lnTo>
                  <a:lnTo>
                    <a:pt x="98" y="249"/>
                  </a:lnTo>
                  <a:lnTo>
                    <a:pt x="93" y="250"/>
                  </a:lnTo>
                  <a:lnTo>
                    <a:pt x="89" y="249"/>
                  </a:lnTo>
                  <a:lnTo>
                    <a:pt x="86" y="244"/>
                  </a:lnTo>
                  <a:lnTo>
                    <a:pt x="82" y="243"/>
                  </a:lnTo>
                  <a:lnTo>
                    <a:pt x="77" y="241"/>
                  </a:lnTo>
                  <a:lnTo>
                    <a:pt x="71" y="238"/>
                  </a:lnTo>
                  <a:lnTo>
                    <a:pt x="69" y="235"/>
                  </a:lnTo>
                  <a:lnTo>
                    <a:pt x="66" y="235"/>
                  </a:lnTo>
                  <a:lnTo>
                    <a:pt x="64" y="237"/>
                  </a:lnTo>
                  <a:lnTo>
                    <a:pt x="60" y="234"/>
                  </a:lnTo>
                  <a:lnTo>
                    <a:pt x="54" y="232"/>
                  </a:lnTo>
                  <a:lnTo>
                    <a:pt x="55" y="230"/>
                  </a:lnTo>
                  <a:lnTo>
                    <a:pt x="54" y="230"/>
                  </a:lnTo>
                  <a:lnTo>
                    <a:pt x="51" y="231"/>
                  </a:lnTo>
                  <a:lnTo>
                    <a:pt x="45" y="231"/>
                  </a:lnTo>
                  <a:lnTo>
                    <a:pt x="45" y="230"/>
                  </a:lnTo>
                  <a:lnTo>
                    <a:pt x="47" y="227"/>
                  </a:lnTo>
                  <a:lnTo>
                    <a:pt x="54" y="225"/>
                  </a:lnTo>
                  <a:lnTo>
                    <a:pt x="54" y="222"/>
                  </a:lnTo>
                  <a:lnTo>
                    <a:pt x="52" y="221"/>
                  </a:lnTo>
                  <a:lnTo>
                    <a:pt x="49" y="221"/>
                  </a:lnTo>
                  <a:lnTo>
                    <a:pt x="47" y="224"/>
                  </a:lnTo>
                  <a:lnTo>
                    <a:pt x="44" y="222"/>
                  </a:lnTo>
                  <a:lnTo>
                    <a:pt x="45" y="218"/>
                  </a:lnTo>
                  <a:lnTo>
                    <a:pt x="45" y="216"/>
                  </a:lnTo>
                  <a:lnTo>
                    <a:pt x="41" y="219"/>
                  </a:lnTo>
                  <a:lnTo>
                    <a:pt x="42" y="212"/>
                  </a:lnTo>
                  <a:lnTo>
                    <a:pt x="41" y="211"/>
                  </a:lnTo>
                  <a:lnTo>
                    <a:pt x="38" y="213"/>
                  </a:lnTo>
                  <a:lnTo>
                    <a:pt x="38" y="215"/>
                  </a:lnTo>
                  <a:lnTo>
                    <a:pt x="35" y="215"/>
                  </a:lnTo>
                  <a:lnTo>
                    <a:pt x="33" y="211"/>
                  </a:lnTo>
                  <a:lnTo>
                    <a:pt x="25" y="216"/>
                  </a:lnTo>
                  <a:lnTo>
                    <a:pt x="20" y="219"/>
                  </a:lnTo>
                  <a:lnTo>
                    <a:pt x="19" y="216"/>
                  </a:lnTo>
                  <a:lnTo>
                    <a:pt x="20" y="212"/>
                  </a:lnTo>
                  <a:lnTo>
                    <a:pt x="19" y="209"/>
                  </a:lnTo>
                  <a:lnTo>
                    <a:pt x="16" y="206"/>
                  </a:lnTo>
                  <a:lnTo>
                    <a:pt x="3" y="202"/>
                  </a:lnTo>
                  <a:lnTo>
                    <a:pt x="0" y="199"/>
                  </a:lnTo>
                  <a:lnTo>
                    <a:pt x="0" y="190"/>
                  </a:lnTo>
                  <a:lnTo>
                    <a:pt x="4" y="191"/>
                  </a:lnTo>
                  <a:lnTo>
                    <a:pt x="6" y="191"/>
                  </a:lnTo>
                  <a:lnTo>
                    <a:pt x="8" y="193"/>
                  </a:lnTo>
                  <a:lnTo>
                    <a:pt x="10" y="187"/>
                  </a:lnTo>
                  <a:lnTo>
                    <a:pt x="0" y="186"/>
                  </a:lnTo>
                  <a:lnTo>
                    <a:pt x="1" y="180"/>
                  </a:lnTo>
                  <a:lnTo>
                    <a:pt x="1" y="178"/>
                  </a:lnTo>
                  <a:lnTo>
                    <a:pt x="7" y="175"/>
                  </a:lnTo>
                  <a:lnTo>
                    <a:pt x="11" y="164"/>
                  </a:lnTo>
                  <a:lnTo>
                    <a:pt x="13" y="162"/>
                  </a:lnTo>
                  <a:lnTo>
                    <a:pt x="20" y="164"/>
                  </a:lnTo>
                  <a:lnTo>
                    <a:pt x="19" y="167"/>
                  </a:lnTo>
                  <a:lnTo>
                    <a:pt x="26" y="171"/>
                  </a:lnTo>
                  <a:lnTo>
                    <a:pt x="30" y="167"/>
                  </a:lnTo>
                  <a:lnTo>
                    <a:pt x="32" y="152"/>
                  </a:lnTo>
                  <a:lnTo>
                    <a:pt x="36" y="152"/>
                  </a:lnTo>
                  <a:lnTo>
                    <a:pt x="36" y="145"/>
                  </a:lnTo>
                  <a:lnTo>
                    <a:pt x="35" y="136"/>
                  </a:lnTo>
                  <a:lnTo>
                    <a:pt x="39" y="133"/>
                  </a:lnTo>
                  <a:lnTo>
                    <a:pt x="33" y="128"/>
                  </a:lnTo>
                  <a:lnTo>
                    <a:pt x="44" y="109"/>
                  </a:lnTo>
                  <a:lnTo>
                    <a:pt x="41" y="106"/>
                  </a:lnTo>
                  <a:lnTo>
                    <a:pt x="42" y="105"/>
                  </a:lnTo>
                  <a:lnTo>
                    <a:pt x="47" y="105"/>
                  </a:lnTo>
                  <a:lnTo>
                    <a:pt x="48" y="108"/>
                  </a:lnTo>
                  <a:lnTo>
                    <a:pt x="55" y="108"/>
                  </a:lnTo>
                  <a:lnTo>
                    <a:pt x="55" y="109"/>
                  </a:lnTo>
                  <a:lnTo>
                    <a:pt x="61" y="109"/>
                  </a:lnTo>
                  <a:lnTo>
                    <a:pt x="63" y="90"/>
                  </a:lnTo>
                  <a:lnTo>
                    <a:pt x="66" y="90"/>
                  </a:lnTo>
                  <a:lnTo>
                    <a:pt x="66" y="83"/>
                  </a:lnTo>
                  <a:lnTo>
                    <a:pt x="58" y="83"/>
                  </a:lnTo>
                  <a:lnTo>
                    <a:pt x="52" y="76"/>
                  </a:lnTo>
                  <a:lnTo>
                    <a:pt x="60" y="73"/>
                  </a:lnTo>
                  <a:lnTo>
                    <a:pt x="66" y="71"/>
                  </a:lnTo>
                  <a:lnTo>
                    <a:pt x="73" y="71"/>
                  </a:lnTo>
                  <a:lnTo>
                    <a:pt x="77" y="67"/>
                  </a:lnTo>
                  <a:lnTo>
                    <a:pt x="82" y="65"/>
                  </a:lnTo>
                  <a:lnTo>
                    <a:pt x="83" y="63"/>
                  </a:lnTo>
                  <a:lnTo>
                    <a:pt x="82" y="60"/>
                  </a:lnTo>
                  <a:lnTo>
                    <a:pt x="83" y="57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86" y="0"/>
                  </a:lnTo>
                  <a:lnTo>
                    <a:pt x="91" y="1"/>
                  </a:lnTo>
                  <a:lnTo>
                    <a:pt x="93" y="2"/>
                  </a:lnTo>
                  <a:lnTo>
                    <a:pt x="96" y="2"/>
                  </a:lnTo>
                  <a:lnTo>
                    <a:pt x="99" y="4"/>
                  </a:lnTo>
                  <a:lnTo>
                    <a:pt x="98" y="8"/>
                  </a:lnTo>
                  <a:lnTo>
                    <a:pt x="101" y="11"/>
                  </a:lnTo>
                  <a:lnTo>
                    <a:pt x="102" y="11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3" y="10"/>
                  </a:lnTo>
                  <a:lnTo>
                    <a:pt x="114" y="10"/>
                  </a:lnTo>
                  <a:lnTo>
                    <a:pt x="117" y="11"/>
                  </a:lnTo>
                  <a:lnTo>
                    <a:pt x="118" y="16"/>
                  </a:lnTo>
                  <a:lnTo>
                    <a:pt x="123" y="19"/>
                  </a:lnTo>
                  <a:lnTo>
                    <a:pt x="124" y="23"/>
                  </a:lnTo>
                  <a:lnTo>
                    <a:pt x="127" y="26"/>
                  </a:lnTo>
                  <a:lnTo>
                    <a:pt x="133" y="30"/>
                  </a:lnTo>
                  <a:lnTo>
                    <a:pt x="136" y="30"/>
                  </a:lnTo>
                  <a:lnTo>
                    <a:pt x="139" y="30"/>
                  </a:lnTo>
                  <a:lnTo>
                    <a:pt x="142" y="33"/>
                  </a:lnTo>
                  <a:lnTo>
                    <a:pt x="146" y="33"/>
                  </a:lnTo>
                  <a:lnTo>
                    <a:pt x="149" y="33"/>
                  </a:lnTo>
                  <a:lnTo>
                    <a:pt x="152" y="36"/>
                  </a:lnTo>
                  <a:lnTo>
                    <a:pt x="152" y="42"/>
                  </a:lnTo>
                  <a:lnTo>
                    <a:pt x="154" y="43"/>
                  </a:lnTo>
                  <a:lnTo>
                    <a:pt x="161" y="48"/>
                  </a:lnTo>
                  <a:lnTo>
                    <a:pt x="162" y="48"/>
                  </a:lnTo>
                  <a:lnTo>
                    <a:pt x="162" y="43"/>
                  </a:lnTo>
                  <a:lnTo>
                    <a:pt x="164" y="42"/>
                  </a:lnTo>
                  <a:lnTo>
                    <a:pt x="173" y="41"/>
                  </a:lnTo>
                  <a:lnTo>
                    <a:pt x="180" y="39"/>
                  </a:lnTo>
                  <a:lnTo>
                    <a:pt x="183" y="39"/>
                  </a:lnTo>
                  <a:lnTo>
                    <a:pt x="186" y="45"/>
                  </a:lnTo>
                  <a:lnTo>
                    <a:pt x="189" y="45"/>
                  </a:lnTo>
                  <a:lnTo>
                    <a:pt x="192" y="43"/>
                  </a:lnTo>
                  <a:lnTo>
                    <a:pt x="195" y="45"/>
                  </a:lnTo>
                  <a:lnTo>
                    <a:pt x="193" y="5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21" name="Freeform 246"/>
            <p:cNvSpPr>
              <a:spLocks noEditPoints="1"/>
            </p:cNvSpPr>
            <p:nvPr/>
          </p:nvSpPr>
          <p:spPr bwMode="auto">
            <a:xfrm rot="21334256">
              <a:off x="9944832" y="3612351"/>
              <a:ext cx="687757" cy="708535"/>
            </a:xfrm>
            <a:custGeom>
              <a:avLst/>
              <a:gdLst>
                <a:gd name="T0" fmla="*/ 2147483647 w 223"/>
                <a:gd name="T1" fmla="*/ 2147483647 h 195"/>
                <a:gd name="T2" fmla="*/ 2147483647 w 223"/>
                <a:gd name="T3" fmla="*/ 2147483647 h 195"/>
                <a:gd name="T4" fmla="*/ 2147483647 w 223"/>
                <a:gd name="T5" fmla="*/ 2147483647 h 195"/>
                <a:gd name="T6" fmla="*/ 2147483647 w 223"/>
                <a:gd name="T7" fmla="*/ 2147483647 h 195"/>
                <a:gd name="T8" fmla="*/ 2147483647 w 223"/>
                <a:gd name="T9" fmla="*/ 2147483647 h 195"/>
                <a:gd name="T10" fmla="*/ 2147483647 w 223"/>
                <a:gd name="T11" fmla="*/ 2147483647 h 195"/>
                <a:gd name="T12" fmla="*/ 2147483647 w 223"/>
                <a:gd name="T13" fmla="*/ 0 h 195"/>
                <a:gd name="T14" fmla="*/ 2147483647 w 223"/>
                <a:gd name="T15" fmla="*/ 2147483647 h 195"/>
                <a:gd name="T16" fmla="*/ 2147483647 w 223"/>
                <a:gd name="T17" fmla="*/ 2147483647 h 195"/>
                <a:gd name="T18" fmla="*/ 2147483647 w 223"/>
                <a:gd name="T19" fmla="*/ 2147483647 h 195"/>
                <a:gd name="T20" fmla="*/ 2147483647 w 223"/>
                <a:gd name="T21" fmla="*/ 2147483647 h 195"/>
                <a:gd name="T22" fmla="*/ 2147483647 w 223"/>
                <a:gd name="T23" fmla="*/ 2147483647 h 195"/>
                <a:gd name="T24" fmla="*/ 2147483647 w 223"/>
                <a:gd name="T25" fmla="*/ 2147483647 h 195"/>
                <a:gd name="T26" fmla="*/ 2147483647 w 223"/>
                <a:gd name="T27" fmla="*/ 2147483647 h 195"/>
                <a:gd name="T28" fmla="*/ 2147483647 w 223"/>
                <a:gd name="T29" fmla="*/ 2147483647 h 195"/>
                <a:gd name="T30" fmla="*/ 2147483647 w 223"/>
                <a:gd name="T31" fmla="*/ 2147483647 h 195"/>
                <a:gd name="T32" fmla="*/ 2147483647 w 223"/>
                <a:gd name="T33" fmla="*/ 2147483647 h 195"/>
                <a:gd name="T34" fmla="*/ 2147483647 w 223"/>
                <a:gd name="T35" fmla="*/ 2147483647 h 195"/>
                <a:gd name="T36" fmla="*/ 2147483647 w 223"/>
                <a:gd name="T37" fmla="*/ 2147483647 h 195"/>
                <a:gd name="T38" fmla="*/ 2147483647 w 223"/>
                <a:gd name="T39" fmla="*/ 2147483647 h 195"/>
                <a:gd name="T40" fmla="*/ 2147483647 w 223"/>
                <a:gd name="T41" fmla="*/ 2147483647 h 195"/>
                <a:gd name="T42" fmla="*/ 2147483647 w 223"/>
                <a:gd name="T43" fmla="*/ 2147483647 h 195"/>
                <a:gd name="T44" fmla="*/ 2147483647 w 223"/>
                <a:gd name="T45" fmla="*/ 2147483647 h 195"/>
                <a:gd name="T46" fmla="*/ 2147483647 w 223"/>
                <a:gd name="T47" fmla="*/ 2147483647 h 195"/>
                <a:gd name="T48" fmla="*/ 2147483647 w 223"/>
                <a:gd name="T49" fmla="*/ 2147483647 h 195"/>
                <a:gd name="T50" fmla="*/ 2147483647 w 223"/>
                <a:gd name="T51" fmla="*/ 2147483647 h 195"/>
                <a:gd name="T52" fmla="*/ 2147483647 w 223"/>
                <a:gd name="T53" fmla="*/ 2147483647 h 195"/>
                <a:gd name="T54" fmla="*/ 2147483647 w 223"/>
                <a:gd name="T55" fmla="*/ 2147483647 h 195"/>
                <a:gd name="T56" fmla="*/ 2147483647 w 223"/>
                <a:gd name="T57" fmla="*/ 2147483647 h 195"/>
                <a:gd name="T58" fmla="*/ 2147483647 w 223"/>
                <a:gd name="T59" fmla="*/ 2147483647 h 195"/>
                <a:gd name="T60" fmla="*/ 2147483647 w 223"/>
                <a:gd name="T61" fmla="*/ 2147483647 h 195"/>
                <a:gd name="T62" fmla="*/ 2147483647 w 223"/>
                <a:gd name="T63" fmla="*/ 2147483647 h 195"/>
                <a:gd name="T64" fmla="*/ 2147483647 w 223"/>
                <a:gd name="T65" fmla="*/ 2147483647 h 195"/>
                <a:gd name="T66" fmla="*/ 2147483647 w 223"/>
                <a:gd name="T67" fmla="*/ 2147483647 h 195"/>
                <a:gd name="T68" fmla="*/ 2147483647 w 223"/>
                <a:gd name="T69" fmla="*/ 2147483647 h 195"/>
                <a:gd name="T70" fmla="*/ 2147483647 w 223"/>
                <a:gd name="T71" fmla="*/ 2147483647 h 195"/>
                <a:gd name="T72" fmla="*/ 2147483647 w 223"/>
                <a:gd name="T73" fmla="*/ 2147483647 h 195"/>
                <a:gd name="T74" fmla="*/ 2147483647 w 223"/>
                <a:gd name="T75" fmla="*/ 2147483647 h 195"/>
                <a:gd name="T76" fmla="*/ 2147483647 w 223"/>
                <a:gd name="T77" fmla="*/ 2147483647 h 195"/>
                <a:gd name="T78" fmla="*/ 2147483647 w 223"/>
                <a:gd name="T79" fmla="*/ 2147483647 h 195"/>
                <a:gd name="T80" fmla="*/ 2147483647 w 223"/>
                <a:gd name="T81" fmla="*/ 2147483647 h 195"/>
                <a:gd name="T82" fmla="*/ 2147483647 w 223"/>
                <a:gd name="T83" fmla="*/ 2147483647 h 195"/>
                <a:gd name="T84" fmla="*/ 2147483647 w 223"/>
                <a:gd name="T85" fmla="*/ 2147483647 h 195"/>
                <a:gd name="T86" fmla="*/ 2147483647 w 223"/>
                <a:gd name="T87" fmla="*/ 2147483647 h 195"/>
                <a:gd name="T88" fmla="*/ 2147483647 w 223"/>
                <a:gd name="T89" fmla="*/ 2147483647 h 195"/>
                <a:gd name="T90" fmla="*/ 2147483647 w 223"/>
                <a:gd name="T91" fmla="*/ 2147483647 h 195"/>
                <a:gd name="T92" fmla="*/ 2147483647 w 223"/>
                <a:gd name="T93" fmla="*/ 2147483647 h 195"/>
                <a:gd name="T94" fmla="*/ 2147483647 w 223"/>
                <a:gd name="T95" fmla="*/ 2147483647 h 195"/>
                <a:gd name="T96" fmla="*/ 2147483647 w 223"/>
                <a:gd name="T97" fmla="*/ 2147483647 h 195"/>
                <a:gd name="T98" fmla="*/ 2147483647 w 223"/>
                <a:gd name="T99" fmla="*/ 2147483647 h 19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3"/>
                <a:gd name="T151" fmla="*/ 0 h 195"/>
                <a:gd name="T152" fmla="*/ 223 w 223"/>
                <a:gd name="T153" fmla="*/ 195 h 19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3" h="195">
                  <a:moveTo>
                    <a:pt x="92" y="40"/>
                  </a:moveTo>
                  <a:lnTo>
                    <a:pt x="97" y="38"/>
                  </a:lnTo>
                  <a:lnTo>
                    <a:pt x="100" y="37"/>
                  </a:lnTo>
                  <a:lnTo>
                    <a:pt x="101" y="31"/>
                  </a:lnTo>
                  <a:lnTo>
                    <a:pt x="102" y="28"/>
                  </a:lnTo>
                  <a:lnTo>
                    <a:pt x="104" y="26"/>
                  </a:lnTo>
                  <a:lnTo>
                    <a:pt x="105" y="28"/>
                  </a:lnTo>
                  <a:lnTo>
                    <a:pt x="110" y="25"/>
                  </a:lnTo>
                  <a:lnTo>
                    <a:pt x="117" y="19"/>
                  </a:lnTo>
                  <a:lnTo>
                    <a:pt x="123" y="19"/>
                  </a:lnTo>
                  <a:lnTo>
                    <a:pt x="130" y="16"/>
                  </a:lnTo>
                  <a:lnTo>
                    <a:pt x="136" y="12"/>
                  </a:lnTo>
                  <a:lnTo>
                    <a:pt x="138" y="9"/>
                  </a:lnTo>
                  <a:lnTo>
                    <a:pt x="139" y="9"/>
                  </a:lnTo>
                  <a:lnTo>
                    <a:pt x="152" y="10"/>
                  </a:lnTo>
                  <a:lnTo>
                    <a:pt x="154" y="10"/>
                  </a:lnTo>
                  <a:lnTo>
                    <a:pt x="158" y="4"/>
                  </a:lnTo>
                  <a:lnTo>
                    <a:pt x="160" y="2"/>
                  </a:lnTo>
                  <a:lnTo>
                    <a:pt x="167" y="0"/>
                  </a:lnTo>
                  <a:lnTo>
                    <a:pt x="170" y="0"/>
                  </a:lnTo>
                  <a:lnTo>
                    <a:pt x="173" y="4"/>
                  </a:lnTo>
                  <a:lnTo>
                    <a:pt x="176" y="4"/>
                  </a:lnTo>
                  <a:lnTo>
                    <a:pt x="177" y="9"/>
                  </a:lnTo>
                  <a:lnTo>
                    <a:pt x="174" y="10"/>
                  </a:lnTo>
                  <a:lnTo>
                    <a:pt x="171" y="12"/>
                  </a:lnTo>
                  <a:lnTo>
                    <a:pt x="168" y="15"/>
                  </a:lnTo>
                  <a:lnTo>
                    <a:pt x="168" y="16"/>
                  </a:lnTo>
                  <a:lnTo>
                    <a:pt x="170" y="18"/>
                  </a:lnTo>
                  <a:lnTo>
                    <a:pt x="174" y="18"/>
                  </a:lnTo>
                  <a:lnTo>
                    <a:pt x="185" y="19"/>
                  </a:lnTo>
                  <a:lnTo>
                    <a:pt x="185" y="35"/>
                  </a:lnTo>
                  <a:lnTo>
                    <a:pt x="183" y="35"/>
                  </a:lnTo>
                  <a:lnTo>
                    <a:pt x="186" y="38"/>
                  </a:lnTo>
                  <a:lnTo>
                    <a:pt x="186" y="46"/>
                  </a:lnTo>
                  <a:lnTo>
                    <a:pt x="186" y="54"/>
                  </a:lnTo>
                  <a:lnTo>
                    <a:pt x="189" y="59"/>
                  </a:lnTo>
                  <a:lnTo>
                    <a:pt x="193" y="60"/>
                  </a:lnTo>
                  <a:lnTo>
                    <a:pt x="208" y="72"/>
                  </a:lnTo>
                  <a:lnTo>
                    <a:pt x="208" y="75"/>
                  </a:lnTo>
                  <a:lnTo>
                    <a:pt x="211" y="78"/>
                  </a:lnTo>
                  <a:lnTo>
                    <a:pt x="215" y="79"/>
                  </a:lnTo>
                  <a:lnTo>
                    <a:pt x="218" y="79"/>
                  </a:lnTo>
                  <a:lnTo>
                    <a:pt x="221" y="82"/>
                  </a:lnTo>
                  <a:lnTo>
                    <a:pt x="223" y="84"/>
                  </a:lnTo>
                  <a:lnTo>
                    <a:pt x="221" y="85"/>
                  </a:lnTo>
                  <a:lnTo>
                    <a:pt x="209" y="82"/>
                  </a:lnTo>
                  <a:lnTo>
                    <a:pt x="205" y="84"/>
                  </a:lnTo>
                  <a:lnTo>
                    <a:pt x="208" y="89"/>
                  </a:lnTo>
                  <a:lnTo>
                    <a:pt x="205" y="89"/>
                  </a:lnTo>
                  <a:lnTo>
                    <a:pt x="198" y="81"/>
                  </a:lnTo>
                  <a:lnTo>
                    <a:pt x="193" y="81"/>
                  </a:lnTo>
                  <a:lnTo>
                    <a:pt x="193" y="82"/>
                  </a:lnTo>
                  <a:lnTo>
                    <a:pt x="195" y="85"/>
                  </a:lnTo>
                  <a:lnTo>
                    <a:pt x="201" y="92"/>
                  </a:lnTo>
                  <a:lnTo>
                    <a:pt x="199" y="95"/>
                  </a:lnTo>
                  <a:lnTo>
                    <a:pt x="207" y="98"/>
                  </a:lnTo>
                  <a:lnTo>
                    <a:pt x="205" y="100"/>
                  </a:lnTo>
                  <a:lnTo>
                    <a:pt x="195" y="100"/>
                  </a:lnTo>
                  <a:lnTo>
                    <a:pt x="192" y="97"/>
                  </a:lnTo>
                  <a:lnTo>
                    <a:pt x="187" y="92"/>
                  </a:lnTo>
                  <a:lnTo>
                    <a:pt x="183" y="97"/>
                  </a:lnTo>
                  <a:lnTo>
                    <a:pt x="177" y="95"/>
                  </a:lnTo>
                  <a:lnTo>
                    <a:pt x="170" y="117"/>
                  </a:lnTo>
                  <a:lnTo>
                    <a:pt x="176" y="122"/>
                  </a:lnTo>
                  <a:lnTo>
                    <a:pt x="174" y="126"/>
                  </a:lnTo>
                  <a:lnTo>
                    <a:pt x="176" y="129"/>
                  </a:lnTo>
                  <a:lnTo>
                    <a:pt x="174" y="132"/>
                  </a:lnTo>
                  <a:lnTo>
                    <a:pt x="161" y="129"/>
                  </a:lnTo>
                  <a:lnTo>
                    <a:pt x="158" y="154"/>
                  </a:lnTo>
                  <a:lnTo>
                    <a:pt x="154" y="152"/>
                  </a:lnTo>
                  <a:lnTo>
                    <a:pt x="152" y="158"/>
                  </a:lnTo>
                  <a:lnTo>
                    <a:pt x="145" y="157"/>
                  </a:lnTo>
                  <a:lnTo>
                    <a:pt x="145" y="158"/>
                  </a:lnTo>
                  <a:lnTo>
                    <a:pt x="151" y="161"/>
                  </a:lnTo>
                  <a:lnTo>
                    <a:pt x="151" y="164"/>
                  </a:lnTo>
                  <a:lnTo>
                    <a:pt x="155" y="166"/>
                  </a:lnTo>
                  <a:lnTo>
                    <a:pt x="168" y="174"/>
                  </a:lnTo>
                  <a:lnTo>
                    <a:pt x="167" y="177"/>
                  </a:lnTo>
                  <a:lnTo>
                    <a:pt x="165" y="176"/>
                  </a:lnTo>
                  <a:lnTo>
                    <a:pt x="164" y="183"/>
                  </a:lnTo>
                  <a:lnTo>
                    <a:pt x="160" y="188"/>
                  </a:lnTo>
                  <a:lnTo>
                    <a:pt x="158" y="192"/>
                  </a:lnTo>
                  <a:lnTo>
                    <a:pt x="155" y="192"/>
                  </a:lnTo>
                  <a:lnTo>
                    <a:pt x="155" y="188"/>
                  </a:lnTo>
                  <a:lnTo>
                    <a:pt x="155" y="185"/>
                  </a:lnTo>
                  <a:lnTo>
                    <a:pt x="152" y="185"/>
                  </a:lnTo>
                  <a:lnTo>
                    <a:pt x="144" y="195"/>
                  </a:lnTo>
                  <a:lnTo>
                    <a:pt x="144" y="193"/>
                  </a:lnTo>
                  <a:lnTo>
                    <a:pt x="141" y="191"/>
                  </a:lnTo>
                  <a:lnTo>
                    <a:pt x="139" y="189"/>
                  </a:lnTo>
                  <a:lnTo>
                    <a:pt x="138" y="188"/>
                  </a:lnTo>
                  <a:lnTo>
                    <a:pt x="136" y="186"/>
                  </a:lnTo>
                  <a:lnTo>
                    <a:pt x="135" y="183"/>
                  </a:lnTo>
                  <a:lnTo>
                    <a:pt x="133" y="182"/>
                  </a:lnTo>
                  <a:lnTo>
                    <a:pt x="132" y="180"/>
                  </a:lnTo>
                  <a:lnTo>
                    <a:pt x="132" y="177"/>
                  </a:lnTo>
                  <a:lnTo>
                    <a:pt x="132" y="176"/>
                  </a:lnTo>
                  <a:lnTo>
                    <a:pt x="132" y="172"/>
                  </a:lnTo>
                  <a:lnTo>
                    <a:pt x="130" y="170"/>
                  </a:lnTo>
                  <a:lnTo>
                    <a:pt x="130" y="169"/>
                  </a:lnTo>
                  <a:lnTo>
                    <a:pt x="124" y="158"/>
                  </a:lnTo>
                  <a:lnTo>
                    <a:pt x="124" y="155"/>
                  </a:lnTo>
                  <a:lnTo>
                    <a:pt x="122" y="148"/>
                  </a:lnTo>
                  <a:lnTo>
                    <a:pt x="122" y="144"/>
                  </a:lnTo>
                  <a:lnTo>
                    <a:pt x="120" y="138"/>
                  </a:lnTo>
                  <a:lnTo>
                    <a:pt x="117" y="135"/>
                  </a:lnTo>
                  <a:lnTo>
                    <a:pt x="116" y="130"/>
                  </a:lnTo>
                  <a:lnTo>
                    <a:pt x="114" y="130"/>
                  </a:lnTo>
                  <a:lnTo>
                    <a:pt x="113" y="128"/>
                  </a:lnTo>
                  <a:lnTo>
                    <a:pt x="111" y="125"/>
                  </a:lnTo>
                  <a:lnTo>
                    <a:pt x="110" y="122"/>
                  </a:lnTo>
                  <a:lnTo>
                    <a:pt x="113" y="122"/>
                  </a:lnTo>
                  <a:lnTo>
                    <a:pt x="116" y="120"/>
                  </a:lnTo>
                  <a:lnTo>
                    <a:pt x="117" y="119"/>
                  </a:lnTo>
                  <a:lnTo>
                    <a:pt x="117" y="117"/>
                  </a:lnTo>
                  <a:lnTo>
                    <a:pt x="117" y="114"/>
                  </a:lnTo>
                  <a:lnTo>
                    <a:pt x="117" y="113"/>
                  </a:lnTo>
                  <a:lnTo>
                    <a:pt x="117" y="111"/>
                  </a:lnTo>
                  <a:lnTo>
                    <a:pt x="114" y="103"/>
                  </a:lnTo>
                  <a:lnTo>
                    <a:pt x="111" y="97"/>
                  </a:lnTo>
                  <a:lnTo>
                    <a:pt x="104" y="87"/>
                  </a:lnTo>
                  <a:lnTo>
                    <a:pt x="102" y="87"/>
                  </a:lnTo>
                  <a:lnTo>
                    <a:pt x="101" y="84"/>
                  </a:lnTo>
                  <a:lnTo>
                    <a:pt x="97" y="81"/>
                  </a:lnTo>
                  <a:lnTo>
                    <a:pt x="86" y="70"/>
                  </a:lnTo>
                  <a:lnTo>
                    <a:pt x="79" y="66"/>
                  </a:lnTo>
                  <a:lnTo>
                    <a:pt x="69" y="59"/>
                  </a:lnTo>
                  <a:lnTo>
                    <a:pt x="54" y="50"/>
                  </a:lnTo>
                  <a:lnTo>
                    <a:pt x="51" y="50"/>
                  </a:lnTo>
                  <a:lnTo>
                    <a:pt x="50" y="48"/>
                  </a:lnTo>
                  <a:lnTo>
                    <a:pt x="44" y="46"/>
                  </a:lnTo>
                  <a:lnTo>
                    <a:pt x="35" y="41"/>
                  </a:lnTo>
                  <a:lnTo>
                    <a:pt x="13" y="28"/>
                  </a:lnTo>
                  <a:lnTo>
                    <a:pt x="6" y="25"/>
                  </a:lnTo>
                  <a:lnTo>
                    <a:pt x="0" y="22"/>
                  </a:lnTo>
                  <a:lnTo>
                    <a:pt x="28" y="16"/>
                  </a:lnTo>
                  <a:lnTo>
                    <a:pt x="48" y="25"/>
                  </a:lnTo>
                  <a:lnTo>
                    <a:pt x="80" y="37"/>
                  </a:lnTo>
                  <a:lnTo>
                    <a:pt x="85" y="40"/>
                  </a:lnTo>
                  <a:lnTo>
                    <a:pt x="89" y="41"/>
                  </a:lnTo>
                  <a:lnTo>
                    <a:pt x="92" y="40"/>
                  </a:lnTo>
                  <a:close/>
                  <a:moveTo>
                    <a:pt x="127" y="176"/>
                  </a:moveTo>
                  <a:lnTo>
                    <a:pt x="127" y="177"/>
                  </a:lnTo>
                  <a:lnTo>
                    <a:pt x="126" y="177"/>
                  </a:lnTo>
                  <a:lnTo>
                    <a:pt x="126" y="176"/>
                  </a:lnTo>
                  <a:lnTo>
                    <a:pt x="127" y="17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22" name="Freeform 247"/>
            <p:cNvSpPr>
              <a:spLocks/>
            </p:cNvSpPr>
            <p:nvPr/>
          </p:nvSpPr>
          <p:spPr bwMode="auto">
            <a:xfrm rot="21334256">
              <a:off x="12108171" y="4418994"/>
              <a:ext cx="768912" cy="1118735"/>
            </a:xfrm>
            <a:custGeom>
              <a:avLst/>
              <a:gdLst>
                <a:gd name="T0" fmla="*/ 2147483647 w 249"/>
                <a:gd name="T1" fmla="*/ 2147483647 h 308"/>
                <a:gd name="T2" fmla="*/ 2147483647 w 249"/>
                <a:gd name="T3" fmla="*/ 2147483647 h 308"/>
                <a:gd name="T4" fmla="*/ 2147483647 w 249"/>
                <a:gd name="T5" fmla="*/ 2147483647 h 308"/>
                <a:gd name="T6" fmla="*/ 2147483647 w 249"/>
                <a:gd name="T7" fmla="*/ 2147483647 h 308"/>
                <a:gd name="T8" fmla="*/ 2147483647 w 249"/>
                <a:gd name="T9" fmla="*/ 2147483647 h 308"/>
                <a:gd name="T10" fmla="*/ 2147483647 w 249"/>
                <a:gd name="T11" fmla="*/ 2147483647 h 308"/>
                <a:gd name="T12" fmla="*/ 2147483647 w 249"/>
                <a:gd name="T13" fmla="*/ 2147483647 h 308"/>
                <a:gd name="T14" fmla="*/ 2147483647 w 249"/>
                <a:gd name="T15" fmla="*/ 2147483647 h 308"/>
                <a:gd name="T16" fmla="*/ 2147483647 w 249"/>
                <a:gd name="T17" fmla="*/ 2147483647 h 308"/>
                <a:gd name="T18" fmla="*/ 2147483647 w 249"/>
                <a:gd name="T19" fmla="*/ 2147483647 h 308"/>
                <a:gd name="T20" fmla="*/ 2147483647 w 249"/>
                <a:gd name="T21" fmla="*/ 2147483647 h 308"/>
                <a:gd name="T22" fmla="*/ 2147483647 w 249"/>
                <a:gd name="T23" fmla="*/ 2147483647 h 308"/>
                <a:gd name="T24" fmla="*/ 2147483647 w 249"/>
                <a:gd name="T25" fmla="*/ 2147483647 h 308"/>
                <a:gd name="T26" fmla="*/ 2147483647 w 249"/>
                <a:gd name="T27" fmla="*/ 2147483647 h 308"/>
                <a:gd name="T28" fmla="*/ 2147483647 w 249"/>
                <a:gd name="T29" fmla="*/ 2147483647 h 308"/>
                <a:gd name="T30" fmla="*/ 2147483647 w 249"/>
                <a:gd name="T31" fmla="*/ 2147483647 h 308"/>
                <a:gd name="T32" fmla="*/ 2147483647 w 249"/>
                <a:gd name="T33" fmla="*/ 2147483647 h 308"/>
                <a:gd name="T34" fmla="*/ 2147483647 w 249"/>
                <a:gd name="T35" fmla="*/ 2147483647 h 308"/>
                <a:gd name="T36" fmla="*/ 2147483647 w 249"/>
                <a:gd name="T37" fmla="*/ 2147483647 h 308"/>
                <a:gd name="T38" fmla="*/ 2147483647 w 249"/>
                <a:gd name="T39" fmla="*/ 2147483647 h 308"/>
                <a:gd name="T40" fmla="*/ 2147483647 w 249"/>
                <a:gd name="T41" fmla="*/ 2147483647 h 308"/>
                <a:gd name="T42" fmla="*/ 2147483647 w 249"/>
                <a:gd name="T43" fmla="*/ 2147483647 h 308"/>
                <a:gd name="T44" fmla="*/ 2147483647 w 249"/>
                <a:gd name="T45" fmla="*/ 2147483647 h 308"/>
                <a:gd name="T46" fmla="*/ 2147483647 w 249"/>
                <a:gd name="T47" fmla="*/ 2147483647 h 308"/>
                <a:gd name="T48" fmla="*/ 2147483647 w 249"/>
                <a:gd name="T49" fmla="*/ 2147483647 h 308"/>
                <a:gd name="T50" fmla="*/ 2147483647 w 249"/>
                <a:gd name="T51" fmla="*/ 2147483647 h 308"/>
                <a:gd name="T52" fmla="*/ 2147483647 w 249"/>
                <a:gd name="T53" fmla="*/ 2147483647 h 308"/>
                <a:gd name="T54" fmla="*/ 2147483647 w 249"/>
                <a:gd name="T55" fmla="*/ 2147483647 h 308"/>
                <a:gd name="T56" fmla="*/ 2147483647 w 249"/>
                <a:gd name="T57" fmla="*/ 2147483647 h 308"/>
                <a:gd name="T58" fmla="*/ 2147483647 w 249"/>
                <a:gd name="T59" fmla="*/ 2147483647 h 308"/>
                <a:gd name="T60" fmla="*/ 2147483647 w 249"/>
                <a:gd name="T61" fmla="*/ 2147483647 h 308"/>
                <a:gd name="T62" fmla="*/ 2147483647 w 249"/>
                <a:gd name="T63" fmla="*/ 2147483647 h 308"/>
                <a:gd name="T64" fmla="*/ 2147483647 w 249"/>
                <a:gd name="T65" fmla="*/ 2147483647 h 308"/>
                <a:gd name="T66" fmla="*/ 2147483647 w 249"/>
                <a:gd name="T67" fmla="*/ 2147483647 h 308"/>
                <a:gd name="T68" fmla="*/ 2147483647 w 249"/>
                <a:gd name="T69" fmla="*/ 2147483647 h 308"/>
                <a:gd name="T70" fmla="*/ 2147483647 w 249"/>
                <a:gd name="T71" fmla="*/ 2147483647 h 308"/>
                <a:gd name="T72" fmla="*/ 2147483647 w 249"/>
                <a:gd name="T73" fmla="*/ 2147483647 h 308"/>
                <a:gd name="T74" fmla="*/ 2147483647 w 249"/>
                <a:gd name="T75" fmla="*/ 2147483647 h 308"/>
                <a:gd name="T76" fmla="*/ 2147483647 w 249"/>
                <a:gd name="T77" fmla="*/ 2147483647 h 308"/>
                <a:gd name="T78" fmla="*/ 2147483647 w 249"/>
                <a:gd name="T79" fmla="*/ 2147483647 h 308"/>
                <a:gd name="T80" fmla="*/ 2147483647 w 249"/>
                <a:gd name="T81" fmla="*/ 2147483647 h 308"/>
                <a:gd name="T82" fmla="*/ 2147483647 w 249"/>
                <a:gd name="T83" fmla="*/ 2147483647 h 308"/>
                <a:gd name="T84" fmla="*/ 2147483647 w 249"/>
                <a:gd name="T85" fmla="*/ 2147483647 h 308"/>
                <a:gd name="T86" fmla="*/ 2147483647 w 249"/>
                <a:gd name="T87" fmla="*/ 2147483647 h 308"/>
                <a:gd name="T88" fmla="*/ 2147483647 w 249"/>
                <a:gd name="T89" fmla="*/ 2147483647 h 308"/>
                <a:gd name="T90" fmla="*/ 2147483647 w 249"/>
                <a:gd name="T91" fmla="*/ 2147483647 h 308"/>
                <a:gd name="T92" fmla="*/ 2147483647 w 249"/>
                <a:gd name="T93" fmla="*/ 2147483647 h 308"/>
                <a:gd name="T94" fmla="*/ 2147483647 w 249"/>
                <a:gd name="T95" fmla="*/ 2147483647 h 308"/>
                <a:gd name="T96" fmla="*/ 2147483647 w 249"/>
                <a:gd name="T97" fmla="*/ 2147483647 h 308"/>
                <a:gd name="T98" fmla="*/ 2147483647 w 249"/>
                <a:gd name="T99" fmla="*/ 2147483647 h 308"/>
                <a:gd name="T100" fmla="*/ 2147483647 w 249"/>
                <a:gd name="T101" fmla="*/ 2147483647 h 308"/>
                <a:gd name="T102" fmla="*/ 2147483647 w 249"/>
                <a:gd name="T103" fmla="*/ 2147483647 h 308"/>
                <a:gd name="T104" fmla="*/ 2147483647 w 249"/>
                <a:gd name="T105" fmla="*/ 2147483647 h 308"/>
                <a:gd name="T106" fmla="*/ 2147483647 w 249"/>
                <a:gd name="T107" fmla="*/ 2147483647 h 308"/>
                <a:gd name="T108" fmla="*/ 2147483647 w 249"/>
                <a:gd name="T109" fmla="*/ 2147483647 h 308"/>
                <a:gd name="T110" fmla="*/ 2147483647 w 249"/>
                <a:gd name="T111" fmla="*/ 2147483647 h 308"/>
                <a:gd name="T112" fmla="*/ 2147483647 w 249"/>
                <a:gd name="T113" fmla="*/ 2147483647 h 308"/>
                <a:gd name="T114" fmla="*/ 2147483647 w 249"/>
                <a:gd name="T115" fmla="*/ 2147483647 h 308"/>
                <a:gd name="T116" fmla="*/ 2147483647 w 249"/>
                <a:gd name="T117" fmla="*/ 2147483647 h 308"/>
                <a:gd name="T118" fmla="*/ 2147483647 w 249"/>
                <a:gd name="T119" fmla="*/ 2147483647 h 3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9"/>
                <a:gd name="T181" fmla="*/ 0 h 308"/>
                <a:gd name="T182" fmla="*/ 249 w 249"/>
                <a:gd name="T183" fmla="*/ 308 h 30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9" h="308">
                  <a:moveTo>
                    <a:pt x="193" y="35"/>
                  </a:moveTo>
                  <a:lnTo>
                    <a:pt x="193" y="35"/>
                  </a:lnTo>
                  <a:lnTo>
                    <a:pt x="192" y="40"/>
                  </a:lnTo>
                  <a:lnTo>
                    <a:pt x="192" y="48"/>
                  </a:lnTo>
                  <a:lnTo>
                    <a:pt x="192" y="51"/>
                  </a:lnTo>
                  <a:lnTo>
                    <a:pt x="192" y="54"/>
                  </a:lnTo>
                  <a:lnTo>
                    <a:pt x="193" y="59"/>
                  </a:lnTo>
                  <a:lnTo>
                    <a:pt x="193" y="69"/>
                  </a:lnTo>
                  <a:lnTo>
                    <a:pt x="192" y="79"/>
                  </a:lnTo>
                  <a:lnTo>
                    <a:pt x="192" y="82"/>
                  </a:lnTo>
                  <a:lnTo>
                    <a:pt x="191" y="89"/>
                  </a:lnTo>
                  <a:lnTo>
                    <a:pt x="189" y="97"/>
                  </a:lnTo>
                  <a:lnTo>
                    <a:pt x="189" y="98"/>
                  </a:lnTo>
                  <a:lnTo>
                    <a:pt x="188" y="103"/>
                  </a:lnTo>
                  <a:lnTo>
                    <a:pt x="186" y="106"/>
                  </a:lnTo>
                  <a:lnTo>
                    <a:pt x="186" y="111"/>
                  </a:lnTo>
                  <a:lnTo>
                    <a:pt x="188" y="113"/>
                  </a:lnTo>
                  <a:lnTo>
                    <a:pt x="186" y="120"/>
                  </a:lnTo>
                  <a:lnTo>
                    <a:pt x="185" y="123"/>
                  </a:lnTo>
                  <a:lnTo>
                    <a:pt x="182" y="128"/>
                  </a:lnTo>
                  <a:lnTo>
                    <a:pt x="179" y="130"/>
                  </a:lnTo>
                  <a:lnTo>
                    <a:pt x="179" y="132"/>
                  </a:lnTo>
                  <a:lnTo>
                    <a:pt x="180" y="135"/>
                  </a:lnTo>
                  <a:lnTo>
                    <a:pt x="185" y="139"/>
                  </a:lnTo>
                  <a:lnTo>
                    <a:pt x="186" y="139"/>
                  </a:lnTo>
                  <a:lnTo>
                    <a:pt x="192" y="135"/>
                  </a:lnTo>
                  <a:lnTo>
                    <a:pt x="193" y="135"/>
                  </a:lnTo>
                  <a:lnTo>
                    <a:pt x="196" y="136"/>
                  </a:lnTo>
                  <a:lnTo>
                    <a:pt x="198" y="139"/>
                  </a:lnTo>
                  <a:lnTo>
                    <a:pt x="201" y="142"/>
                  </a:lnTo>
                  <a:lnTo>
                    <a:pt x="201" y="144"/>
                  </a:lnTo>
                  <a:lnTo>
                    <a:pt x="202" y="144"/>
                  </a:lnTo>
                  <a:lnTo>
                    <a:pt x="204" y="139"/>
                  </a:lnTo>
                  <a:lnTo>
                    <a:pt x="208" y="138"/>
                  </a:lnTo>
                  <a:lnTo>
                    <a:pt x="212" y="138"/>
                  </a:lnTo>
                  <a:lnTo>
                    <a:pt x="215" y="139"/>
                  </a:lnTo>
                  <a:lnTo>
                    <a:pt x="217" y="142"/>
                  </a:lnTo>
                  <a:lnTo>
                    <a:pt x="218" y="144"/>
                  </a:lnTo>
                  <a:lnTo>
                    <a:pt x="218" y="148"/>
                  </a:lnTo>
                  <a:lnTo>
                    <a:pt x="212" y="154"/>
                  </a:lnTo>
                  <a:lnTo>
                    <a:pt x="214" y="160"/>
                  </a:lnTo>
                  <a:lnTo>
                    <a:pt x="215" y="164"/>
                  </a:lnTo>
                  <a:lnTo>
                    <a:pt x="215" y="169"/>
                  </a:lnTo>
                  <a:lnTo>
                    <a:pt x="215" y="172"/>
                  </a:lnTo>
                  <a:lnTo>
                    <a:pt x="217" y="173"/>
                  </a:lnTo>
                  <a:lnTo>
                    <a:pt x="218" y="174"/>
                  </a:lnTo>
                  <a:lnTo>
                    <a:pt x="221" y="174"/>
                  </a:lnTo>
                  <a:lnTo>
                    <a:pt x="224" y="173"/>
                  </a:lnTo>
                  <a:lnTo>
                    <a:pt x="227" y="173"/>
                  </a:lnTo>
                  <a:lnTo>
                    <a:pt x="232" y="173"/>
                  </a:lnTo>
                  <a:lnTo>
                    <a:pt x="234" y="173"/>
                  </a:lnTo>
                  <a:lnTo>
                    <a:pt x="239" y="173"/>
                  </a:lnTo>
                  <a:lnTo>
                    <a:pt x="242" y="173"/>
                  </a:lnTo>
                  <a:lnTo>
                    <a:pt x="245" y="174"/>
                  </a:lnTo>
                  <a:lnTo>
                    <a:pt x="246" y="180"/>
                  </a:lnTo>
                  <a:lnTo>
                    <a:pt x="249" y="183"/>
                  </a:lnTo>
                  <a:lnTo>
                    <a:pt x="249" y="185"/>
                  </a:lnTo>
                  <a:lnTo>
                    <a:pt x="248" y="189"/>
                  </a:lnTo>
                  <a:lnTo>
                    <a:pt x="246" y="191"/>
                  </a:lnTo>
                  <a:lnTo>
                    <a:pt x="245" y="196"/>
                  </a:lnTo>
                  <a:lnTo>
                    <a:pt x="245" y="198"/>
                  </a:lnTo>
                  <a:lnTo>
                    <a:pt x="245" y="199"/>
                  </a:lnTo>
                  <a:lnTo>
                    <a:pt x="246" y="201"/>
                  </a:lnTo>
                  <a:lnTo>
                    <a:pt x="246" y="204"/>
                  </a:lnTo>
                  <a:lnTo>
                    <a:pt x="246" y="205"/>
                  </a:lnTo>
                  <a:lnTo>
                    <a:pt x="246" y="207"/>
                  </a:lnTo>
                  <a:lnTo>
                    <a:pt x="248" y="207"/>
                  </a:lnTo>
                  <a:lnTo>
                    <a:pt x="248" y="208"/>
                  </a:lnTo>
                  <a:lnTo>
                    <a:pt x="246" y="210"/>
                  </a:lnTo>
                  <a:lnTo>
                    <a:pt x="246" y="211"/>
                  </a:lnTo>
                  <a:lnTo>
                    <a:pt x="246" y="213"/>
                  </a:lnTo>
                  <a:lnTo>
                    <a:pt x="245" y="213"/>
                  </a:lnTo>
                  <a:lnTo>
                    <a:pt x="245" y="214"/>
                  </a:lnTo>
                  <a:lnTo>
                    <a:pt x="243" y="215"/>
                  </a:lnTo>
                  <a:lnTo>
                    <a:pt x="243" y="217"/>
                  </a:lnTo>
                  <a:lnTo>
                    <a:pt x="243" y="218"/>
                  </a:lnTo>
                  <a:lnTo>
                    <a:pt x="245" y="218"/>
                  </a:lnTo>
                  <a:lnTo>
                    <a:pt x="245" y="220"/>
                  </a:lnTo>
                  <a:lnTo>
                    <a:pt x="243" y="223"/>
                  </a:lnTo>
                  <a:lnTo>
                    <a:pt x="243" y="224"/>
                  </a:lnTo>
                  <a:lnTo>
                    <a:pt x="242" y="224"/>
                  </a:lnTo>
                  <a:lnTo>
                    <a:pt x="243" y="226"/>
                  </a:lnTo>
                  <a:lnTo>
                    <a:pt x="246" y="229"/>
                  </a:lnTo>
                  <a:lnTo>
                    <a:pt x="248" y="232"/>
                  </a:lnTo>
                  <a:lnTo>
                    <a:pt x="248" y="233"/>
                  </a:lnTo>
                  <a:lnTo>
                    <a:pt x="246" y="235"/>
                  </a:lnTo>
                  <a:lnTo>
                    <a:pt x="245" y="235"/>
                  </a:lnTo>
                  <a:lnTo>
                    <a:pt x="242" y="233"/>
                  </a:lnTo>
                  <a:lnTo>
                    <a:pt x="240" y="232"/>
                  </a:lnTo>
                  <a:lnTo>
                    <a:pt x="239" y="229"/>
                  </a:lnTo>
                  <a:lnTo>
                    <a:pt x="237" y="229"/>
                  </a:lnTo>
                  <a:lnTo>
                    <a:pt x="237" y="227"/>
                  </a:lnTo>
                  <a:lnTo>
                    <a:pt x="236" y="227"/>
                  </a:lnTo>
                  <a:lnTo>
                    <a:pt x="236" y="229"/>
                  </a:lnTo>
                  <a:lnTo>
                    <a:pt x="234" y="229"/>
                  </a:lnTo>
                  <a:lnTo>
                    <a:pt x="233" y="230"/>
                  </a:lnTo>
                  <a:lnTo>
                    <a:pt x="233" y="232"/>
                  </a:lnTo>
                  <a:lnTo>
                    <a:pt x="232" y="232"/>
                  </a:lnTo>
                  <a:lnTo>
                    <a:pt x="230" y="233"/>
                  </a:lnTo>
                  <a:lnTo>
                    <a:pt x="229" y="235"/>
                  </a:lnTo>
                  <a:lnTo>
                    <a:pt x="227" y="236"/>
                  </a:lnTo>
                  <a:lnTo>
                    <a:pt x="227" y="237"/>
                  </a:lnTo>
                  <a:lnTo>
                    <a:pt x="226" y="242"/>
                  </a:lnTo>
                  <a:lnTo>
                    <a:pt x="226" y="246"/>
                  </a:lnTo>
                  <a:lnTo>
                    <a:pt x="224" y="251"/>
                  </a:lnTo>
                  <a:lnTo>
                    <a:pt x="224" y="252"/>
                  </a:lnTo>
                  <a:lnTo>
                    <a:pt x="221" y="252"/>
                  </a:lnTo>
                  <a:lnTo>
                    <a:pt x="218" y="252"/>
                  </a:lnTo>
                  <a:lnTo>
                    <a:pt x="212" y="251"/>
                  </a:lnTo>
                  <a:lnTo>
                    <a:pt x="210" y="246"/>
                  </a:lnTo>
                  <a:lnTo>
                    <a:pt x="208" y="245"/>
                  </a:lnTo>
                  <a:lnTo>
                    <a:pt x="205" y="242"/>
                  </a:lnTo>
                  <a:lnTo>
                    <a:pt x="202" y="240"/>
                  </a:lnTo>
                  <a:lnTo>
                    <a:pt x="199" y="239"/>
                  </a:lnTo>
                  <a:lnTo>
                    <a:pt x="199" y="237"/>
                  </a:lnTo>
                  <a:lnTo>
                    <a:pt x="196" y="236"/>
                  </a:lnTo>
                  <a:lnTo>
                    <a:pt x="195" y="233"/>
                  </a:lnTo>
                  <a:lnTo>
                    <a:pt x="193" y="232"/>
                  </a:lnTo>
                  <a:lnTo>
                    <a:pt x="191" y="232"/>
                  </a:lnTo>
                  <a:lnTo>
                    <a:pt x="186" y="230"/>
                  </a:lnTo>
                  <a:lnTo>
                    <a:pt x="185" y="229"/>
                  </a:lnTo>
                  <a:lnTo>
                    <a:pt x="182" y="223"/>
                  </a:lnTo>
                  <a:lnTo>
                    <a:pt x="182" y="220"/>
                  </a:lnTo>
                  <a:lnTo>
                    <a:pt x="183" y="214"/>
                  </a:lnTo>
                  <a:lnTo>
                    <a:pt x="182" y="208"/>
                  </a:lnTo>
                  <a:lnTo>
                    <a:pt x="179" y="205"/>
                  </a:lnTo>
                  <a:lnTo>
                    <a:pt x="173" y="205"/>
                  </a:lnTo>
                  <a:lnTo>
                    <a:pt x="171" y="205"/>
                  </a:lnTo>
                  <a:lnTo>
                    <a:pt x="169" y="205"/>
                  </a:lnTo>
                  <a:lnTo>
                    <a:pt x="166" y="204"/>
                  </a:lnTo>
                  <a:lnTo>
                    <a:pt x="163" y="204"/>
                  </a:lnTo>
                  <a:lnTo>
                    <a:pt x="158" y="204"/>
                  </a:lnTo>
                  <a:lnTo>
                    <a:pt x="155" y="204"/>
                  </a:lnTo>
                  <a:lnTo>
                    <a:pt x="151" y="205"/>
                  </a:lnTo>
                  <a:lnTo>
                    <a:pt x="149" y="210"/>
                  </a:lnTo>
                  <a:lnTo>
                    <a:pt x="149" y="214"/>
                  </a:lnTo>
                  <a:lnTo>
                    <a:pt x="149" y="218"/>
                  </a:lnTo>
                  <a:lnTo>
                    <a:pt x="149" y="221"/>
                  </a:lnTo>
                  <a:lnTo>
                    <a:pt x="152" y="224"/>
                  </a:lnTo>
                  <a:lnTo>
                    <a:pt x="155" y="226"/>
                  </a:lnTo>
                  <a:lnTo>
                    <a:pt x="158" y="227"/>
                  </a:lnTo>
                  <a:lnTo>
                    <a:pt x="160" y="229"/>
                  </a:lnTo>
                  <a:lnTo>
                    <a:pt x="161" y="232"/>
                  </a:lnTo>
                  <a:lnTo>
                    <a:pt x="164" y="239"/>
                  </a:lnTo>
                  <a:lnTo>
                    <a:pt x="166" y="245"/>
                  </a:lnTo>
                  <a:lnTo>
                    <a:pt x="167" y="246"/>
                  </a:lnTo>
                  <a:lnTo>
                    <a:pt x="166" y="248"/>
                  </a:lnTo>
                  <a:lnTo>
                    <a:pt x="167" y="249"/>
                  </a:lnTo>
                  <a:lnTo>
                    <a:pt x="167" y="254"/>
                  </a:lnTo>
                  <a:lnTo>
                    <a:pt x="166" y="255"/>
                  </a:lnTo>
                  <a:lnTo>
                    <a:pt x="163" y="258"/>
                  </a:lnTo>
                  <a:lnTo>
                    <a:pt x="160" y="259"/>
                  </a:lnTo>
                  <a:lnTo>
                    <a:pt x="157" y="265"/>
                  </a:lnTo>
                  <a:lnTo>
                    <a:pt x="155" y="274"/>
                  </a:lnTo>
                  <a:lnTo>
                    <a:pt x="154" y="280"/>
                  </a:lnTo>
                  <a:lnTo>
                    <a:pt x="154" y="286"/>
                  </a:lnTo>
                  <a:lnTo>
                    <a:pt x="154" y="290"/>
                  </a:lnTo>
                  <a:lnTo>
                    <a:pt x="148" y="296"/>
                  </a:lnTo>
                  <a:lnTo>
                    <a:pt x="148" y="299"/>
                  </a:lnTo>
                  <a:lnTo>
                    <a:pt x="154" y="305"/>
                  </a:lnTo>
                  <a:lnTo>
                    <a:pt x="142" y="308"/>
                  </a:lnTo>
                  <a:lnTo>
                    <a:pt x="138" y="308"/>
                  </a:lnTo>
                  <a:lnTo>
                    <a:pt x="133" y="305"/>
                  </a:lnTo>
                  <a:lnTo>
                    <a:pt x="127" y="300"/>
                  </a:lnTo>
                  <a:lnTo>
                    <a:pt x="125" y="299"/>
                  </a:lnTo>
                  <a:lnTo>
                    <a:pt x="122" y="299"/>
                  </a:lnTo>
                  <a:lnTo>
                    <a:pt x="120" y="300"/>
                  </a:lnTo>
                  <a:lnTo>
                    <a:pt x="117" y="300"/>
                  </a:lnTo>
                  <a:lnTo>
                    <a:pt x="114" y="296"/>
                  </a:lnTo>
                  <a:lnTo>
                    <a:pt x="116" y="293"/>
                  </a:lnTo>
                  <a:lnTo>
                    <a:pt x="114" y="290"/>
                  </a:lnTo>
                  <a:lnTo>
                    <a:pt x="119" y="281"/>
                  </a:lnTo>
                  <a:lnTo>
                    <a:pt x="110" y="274"/>
                  </a:lnTo>
                  <a:lnTo>
                    <a:pt x="107" y="273"/>
                  </a:lnTo>
                  <a:lnTo>
                    <a:pt x="104" y="273"/>
                  </a:lnTo>
                  <a:lnTo>
                    <a:pt x="92" y="265"/>
                  </a:lnTo>
                  <a:lnTo>
                    <a:pt x="85" y="261"/>
                  </a:lnTo>
                  <a:lnTo>
                    <a:pt x="84" y="258"/>
                  </a:lnTo>
                  <a:lnTo>
                    <a:pt x="84" y="252"/>
                  </a:lnTo>
                  <a:lnTo>
                    <a:pt x="81" y="248"/>
                  </a:lnTo>
                  <a:lnTo>
                    <a:pt x="75" y="246"/>
                  </a:lnTo>
                  <a:lnTo>
                    <a:pt x="66" y="240"/>
                  </a:lnTo>
                  <a:lnTo>
                    <a:pt x="91" y="230"/>
                  </a:lnTo>
                  <a:lnTo>
                    <a:pt x="92" y="227"/>
                  </a:lnTo>
                  <a:lnTo>
                    <a:pt x="92" y="221"/>
                  </a:lnTo>
                  <a:lnTo>
                    <a:pt x="91" y="215"/>
                  </a:lnTo>
                  <a:lnTo>
                    <a:pt x="89" y="210"/>
                  </a:lnTo>
                  <a:lnTo>
                    <a:pt x="89" y="202"/>
                  </a:lnTo>
                  <a:lnTo>
                    <a:pt x="81" y="189"/>
                  </a:lnTo>
                  <a:lnTo>
                    <a:pt x="89" y="179"/>
                  </a:lnTo>
                  <a:lnTo>
                    <a:pt x="92" y="167"/>
                  </a:lnTo>
                  <a:lnTo>
                    <a:pt x="94" y="164"/>
                  </a:lnTo>
                  <a:lnTo>
                    <a:pt x="94" y="158"/>
                  </a:lnTo>
                  <a:lnTo>
                    <a:pt x="94" y="154"/>
                  </a:lnTo>
                  <a:lnTo>
                    <a:pt x="82" y="152"/>
                  </a:lnTo>
                  <a:lnTo>
                    <a:pt x="75" y="150"/>
                  </a:lnTo>
                  <a:lnTo>
                    <a:pt x="73" y="144"/>
                  </a:lnTo>
                  <a:lnTo>
                    <a:pt x="70" y="141"/>
                  </a:lnTo>
                  <a:lnTo>
                    <a:pt x="67" y="138"/>
                  </a:lnTo>
                  <a:lnTo>
                    <a:pt x="67" y="135"/>
                  </a:lnTo>
                  <a:lnTo>
                    <a:pt x="70" y="132"/>
                  </a:lnTo>
                  <a:lnTo>
                    <a:pt x="70" y="129"/>
                  </a:lnTo>
                  <a:lnTo>
                    <a:pt x="62" y="122"/>
                  </a:lnTo>
                  <a:lnTo>
                    <a:pt x="59" y="120"/>
                  </a:lnTo>
                  <a:lnTo>
                    <a:pt x="51" y="117"/>
                  </a:lnTo>
                  <a:lnTo>
                    <a:pt x="47" y="114"/>
                  </a:lnTo>
                  <a:lnTo>
                    <a:pt x="45" y="110"/>
                  </a:lnTo>
                  <a:lnTo>
                    <a:pt x="42" y="106"/>
                  </a:lnTo>
                  <a:lnTo>
                    <a:pt x="40" y="104"/>
                  </a:lnTo>
                  <a:lnTo>
                    <a:pt x="29" y="106"/>
                  </a:lnTo>
                  <a:lnTo>
                    <a:pt x="25" y="101"/>
                  </a:lnTo>
                  <a:lnTo>
                    <a:pt x="19" y="98"/>
                  </a:lnTo>
                  <a:lnTo>
                    <a:pt x="13" y="95"/>
                  </a:lnTo>
                  <a:lnTo>
                    <a:pt x="7" y="91"/>
                  </a:lnTo>
                  <a:lnTo>
                    <a:pt x="0" y="89"/>
                  </a:lnTo>
                  <a:lnTo>
                    <a:pt x="1" y="85"/>
                  </a:lnTo>
                  <a:lnTo>
                    <a:pt x="28" y="88"/>
                  </a:lnTo>
                  <a:lnTo>
                    <a:pt x="34" y="82"/>
                  </a:lnTo>
                  <a:lnTo>
                    <a:pt x="40" y="81"/>
                  </a:lnTo>
                  <a:lnTo>
                    <a:pt x="47" y="81"/>
                  </a:lnTo>
                  <a:lnTo>
                    <a:pt x="48" y="72"/>
                  </a:lnTo>
                  <a:lnTo>
                    <a:pt x="53" y="72"/>
                  </a:lnTo>
                  <a:lnTo>
                    <a:pt x="56" y="70"/>
                  </a:lnTo>
                  <a:lnTo>
                    <a:pt x="56" y="67"/>
                  </a:lnTo>
                  <a:lnTo>
                    <a:pt x="47" y="59"/>
                  </a:lnTo>
                  <a:lnTo>
                    <a:pt x="42" y="56"/>
                  </a:lnTo>
                  <a:lnTo>
                    <a:pt x="37" y="53"/>
                  </a:lnTo>
                  <a:lnTo>
                    <a:pt x="28" y="50"/>
                  </a:lnTo>
                  <a:lnTo>
                    <a:pt x="28" y="47"/>
                  </a:lnTo>
                  <a:lnTo>
                    <a:pt x="37" y="44"/>
                  </a:lnTo>
                  <a:lnTo>
                    <a:pt x="38" y="41"/>
                  </a:lnTo>
                  <a:lnTo>
                    <a:pt x="54" y="31"/>
                  </a:lnTo>
                  <a:lnTo>
                    <a:pt x="63" y="28"/>
                  </a:lnTo>
                  <a:lnTo>
                    <a:pt x="67" y="24"/>
                  </a:lnTo>
                  <a:lnTo>
                    <a:pt x="79" y="3"/>
                  </a:lnTo>
                  <a:lnTo>
                    <a:pt x="85" y="3"/>
                  </a:lnTo>
                  <a:lnTo>
                    <a:pt x="86" y="2"/>
                  </a:lnTo>
                  <a:lnTo>
                    <a:pt x="107" y="16"/>
                  </a:lnTo>
                  <a:lnTo>
                    <a:pt x="108" y="15"/>
                  </a:lnTo>
                  <a:lnTo>
                    <a:pt x="110" y="15"/>
                  </a:lnTo>
                  <a:lnTo>
                    <a:pt x="111" y="12"/>
                  </a:lnTo>
                  <a:lnTo>
                    <a:pt x="114" y="16"/>
                  </a:lnTo>
                  <a:lnTo>
                    <a:pt x="116" y="16"/>
                  </a:lnTo>
                  <a:lnTo>
                    <a:pt x="117" y="16"/>
                  </a:lnTo>
                  <a:lnTo>
                    <a:pt x="117" y="12"/>
                  </a:lnTo>
                  <a:lnTo>
                    <a:pt x="119" y="12"/>
                  </a:lnTo>
                  <a:lnTo>
                    <a:pt x="119" y="13"/>
                  </a:lnTo>
                  <a:lnTo>
                    <a:pt x="120" y="13"/>
                  </a:lnTo>
                  <a:lnTo>
                    <a:pt x="122" y="12"/>
                  </a:lnTo>
                  <a:lnTo>
                    <a:pt x="122" y="10"/>
                  </a:lnTo>
                  <a:lnTo>
                    <a:pt x="119" y="7"/>
                  </a:lnTo>
                  <a:lnTo>
                    <a:pt x="120" y="3"/>
                  </a:lnTo>
                  <a:lnTo>
                    <a:pt x="122" y="2"/>
                  </a:lnTo>
                  <a:lnTo>
                    <a:pt x="126" y="0"/>
                  </a:lnTo>
                  <a:lnTo>
                    <a:pt x="129" y="0"/>
                  </a:lnTo>
                  <a:lnTo>
                    <a:pt x="130" y="2"/>
                  </a:lnTo>
                  <a:lnTo>
                    <a:pt x="132" y="12"/>
                  </a:lnTo>
                  <a:lnTo>
                    <a:pt x="142" y="13"/>
                  </a:lnTo>
                  <a:lnTo>
                    <a:pt x="151" y="7"/>
                  </a:lnTo>
                  <a:lnTo>
                    <a:pt x="152" y="10"/>
                  </a:lnTo>
                  <a:lnTo>
                    <a:pt x="158" y="10"/>
                  </a:lnTo>
                  <a:lnTo>
                    <a:pt x="157" y="13"/>
                  </a:lnTo>
                  <a:lnTo>
                    <a:pt x="155" y="16"/>
                  </a:lnTo>
                  <a:lnTo>
                    <a:pt x="155" y="19"/>
                  </a:lnTo>
                  <a:lnTo>
                    <a:pt x="155" y="21"/>
                  </a:lnTo>
                  <a:lnTo>
                    <a:pt x="155" y="22"/>
                  </a:lnTo>
                  <a:lnTo>
                    <a:pt x="154" y="22"/>
                  </a:lnTo>
                  <a:lnTo>
                    <a:pt x="151" y="22"/>
                  </a:lnTo>
                  <a:lnTo>
                    <a:pt x="171" y="50"/>
                  </a:lnTo>
                  <a:lnTo>
                    <a:pt x="164" y="60"/>
                  </a:lnTo>
                  <a:lnTo>
                    <a:pt x="179" y="67"/>
                  </a:lnTo>
                  <a:lnTo>
                    <a:pt x="188" y="51"/>
                  </a:lnTo>
                  <a:lnTo>
                    <a:pt x="174" y="41"/>
                  </a:lnTo>
                  <a:lnTo>
                    <a:pt x="183" y="29"/>
                  </a:lnTo>
                  <a:lnTo>
                    <a:pt x="186" y="31"/>
                  </a:lnTo>
                  <a:lnTo>
                    <a:pt x="186" y="21"/>
                  </a:lnTo>
                  <a:lnTo>
                    <a:pt x="193" y="21"/>
                  </a:lnTo>
                  <a:lnTo>
                    <a:pt x="193" y="3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3" name="Freeform 248"/>
            <p:cNvSpPr>
              <a:spLocks/>
            </p:cNvSpPr>
            <p:nvPr/>
          </p:nvSpPr>
          <p:spPr bwMode="auto">
            <a:xfrm rot="21334256">
              <a:off x="13226671" y="1909510"/>
              <a:ext cx="703986" cy="958223"/>
            </a:xfrm>
            <a:custGeom>
              <a:avLst/>
              <a:gdLst>
                <a:gd name="T0" fmla="*/ 2147483647 w 207"/>
                <a:gd name="T1" fmla="*/ 2147483647 h 264"/>
                <a:gd name="T2" fmla="*/ 2147483647 w 207"/>
                <a:gd name="T3" fmla="*/ 2147483647 h 264"/>
                <a:gd name="T4" fmla="*/ 2147483647 w 207"/>
                <a:gd name="T5" fmla="*/ 2147483647 h 264"/>
                <a:gd name="T6" fmla="*/ 2147483647 w 207"/>
                <a:gd name="T7" fmla="*/ 2147483647 h 264"/>
                <a:gd name="T8" fmla="*/ 2147483647 w 207"/>
                <a:gd name="T9" fmla="*/ 2147483647 h 264"/>
                <a:gd name="T10" fmla="*/ 2147483647 w 207"/>
                <a:gd name="T11" fmla="*/ 2147483647 h 264"/>
                <a:gd name="T12" fmla="*/ 2147483647 w 207"/>
                <a:gd name="T13" fmla="*/ 2147483647 h 264"/>
                <a:gd name="T14" fmla="*/ 2147483647 w 207"/>
                <a:gd name="T15" fmla="*/ 0 h 264"/>
                <a:gd name="T16" fmla="*/ 2147483647 w 207"/>
                <a:gd name="T17" fmla="*/ 2147483647 h 264"/>
                <a:gd name="T18" fmla="*/ 2147483647 w 207"/>
                <a:gd name="T19" fmla="*/ 2147483647 h 264"/>
                <a:gd name="T20" fmla="*/ 2147483647 w 207"/>
                <a:gd name="T21" fmla="*/ 2147483647 h 264"/>
                <a:gd name="T22" fmla="*/ 2147483647 w 207"/>
                <a:gd name="T23" fmla="*/ 2147483647 h 264"/>
                <a:gd name="T24" fmla="*/ 2147483647 w 207"/>
                <a:gd name="T25" fmla="*/ 2147483647 h 264"/>
                <a:gd name="T26" fmla="*/ 2147483647 w 207"/>
                <a:gd name="T27" fmla="*/ 2147483647 h 264"/>
                <a:gd name="T28" fmla="*/ 2147483647 w 207"/>
                <a:gd name="T29" fmla="*/ 2147483647 h 264"/>
                <a:gd name="T30" fmla="*/ 2147483647 w 207"/>
                <a:gd name="T31" fmla="*/ 2147483647 h 264"/>
                <a:gd name="T32" fmla="*/ 2147483647 w 207"/>
                <a:gd name="T33" fmla="*/ 2147483647 h 264"/>
                <a:gd name="T34" fmla="*/ 2147483647 w 207"/>
                <a:gd name="T35" fmla="*/ 2147483647 h 264"/>
                <a:gd name="T36" fmla="*/ 2147483647 w 207"/>
                <a:gd name="T37" fmla="*/ 2147483647 h 264"/>
                <a:gd name="T38" fmla="*/ 2147483647 w 207"/>
                <a:gd name="T39" fmla="*/ 2147483647 h 264"/>
                <a:gd name="T40" fmla="*/ 2147483647 w 207"/>
                <a:gd name="T41" fmla="*/ 2147483647 h 264"/>
                <a:gd name="T42" fmla="*/ 2147483647 w 207"/>
                <a:gd name="T43" fmla="*/ 2147483647 h 264"/>
                <a:gd name="T44" fmla="*/ 2147483647 w 207"/>
                <a:gd name="T45" fmla="*/ 2147483647 h 264"/>
                <a:gd name="T46" fmla="*/ 2147483647 w 207"/>
                <a:gd name="T47" fmla="*/ 2147483647 h 264"/>
                <a:gd name="T48" fmla="*/ 2147483647 w 207"/>
                <a:gd name="T49" fmla="*/ 2147483647 h 264"/>
                <a:gd name="T50" fmla="*/ 2147483647 w 207"/>
                <a:gd name="T51" fmla="*/ 2147483647 h 264"/>
                <a:gd name="T52" fmla="*/ 2147483647 w 207"/>
                <a:gd name="T53" fmla="*/ 2147483647 h 264"/>
                <a:gd name="T54" fmla="*/ 2147483647 w 207"/>
                <a:gd name="T55" fmla="*/ 2147483647 h 264"/>
                <a:gd name="T56" fmla="*/ 2147483647 w 207"/>
                <a:gd name="T57" fmla="*/ 2147483647 h 264"/>
                <a:gd name="T58" fmla="*/ 2147483647 w 207"/>
                <a:gd name="T59" fmla="*/ 2147483647 h 264"/>
                <a:gd name="T60" fmla="*/ 2147483647 w 207"/>
                <a:gd name="T61" fmla="*/ 2147483647 h 264"/>
                <a:gd name="T62" fmla="*/ 2147483647 w 207"/>
                <a:gd name="T63" fmla="*/ 2147483647 h 264"/>
                <a:gd name="T64" fmla="*/ 2147483647 w 207"/>
                <a:gd name="T65" fmla="*/ 2147483647 h 264"/>
                <a:gd name="T66" fmla="*/ 2147483647 w 207"/>
                <a:gd name="T67" fmla="*/ 2147483647 h 264"/>
                <a:gd name="T68" fmla="*/ 2147483647 w 207"/>
                <a:gd name="T69" fmla="*/ 2147483647 h 264"/>
                <a:gd name="T70" fmla="*/ 2147483647 w 207"/>
                <a:gd name="T71" fmla="*/ 2147483647 h 264"/>
                <a:gd name="T72" fmla="*/ 2147483647 w 207"/>
                <a:gd name="T73" fmla="*/ 2147483647 h 264"/>
                <a:gd name="T74" fmla="*/ 2147483647 w 207"/>
                <a:gd name="T75" fmla="*/ 2147483647 h 264"/>
                <a:gd name="T76" fmla="*/ 2147483647 w 207"/>
                <a:gd name="T77" fmla="*/ 2147483647 h 264"/>
                <a:gd name="T78" fmla="*/ 2147483647 w 207"/>
                <a:gd name="T79" fmla="*/ 2147483647 h 264"/>
                <a:gd name="T80" fmla="*/ 2147483647 w 207"/>
                <a:gd name="T81" fmla="*/ 2147483647 h 264"/>
                <a:gd name="T82" fmla="*/ 2147483647 w 207"/>
                <a:gd name="T83" fmla="*/ 2147483647 h 264"/>
                <a:gd name="T84" fmla="*/ 2147483647 w 207"/>
                <a:gd name="T85" fmla="*/ 2147483647 h 264"/>
                <a:gd name="T86" fmla="*/ 2147483647 w 207"/>
                <a:gd name="T87" fmla="*/ 2147483647 h 264"/>
                <a:gd name="T88" fmla="*/ 2147483647 w 207"/>
                <a:gd name="T89" fmla="*/ 2147483647 h 264"/>
                <a:gd name="T90" fmla="*/ 2147483647 w 207"/>
                <a:gd name="T91" fmla="*/ 2147483647 h 264"/>
                <a:gd name="T92" fmla="*/ 2147483647 w 207"/>
                <a:gd name="T93" fmla="*/ 2147483647 h 264"/>
                <a:gd name="T94" fmla="*/ 2147483647 w 207"/>
                <a:gd name="T95" fmla="*/ 2147483647 h 264"/>
                <a:gd name="T96" fmla="*/ 2147483647 w 207"/>
                <a:gd name="T97" fmla="*/ 2147483647 h 264"/>
                <a:gd name="T98" fmla="*/ 2147483647 w 207"/>
                <a:gd name="T99" fmla="*/ 2147483647 h 264"/>
                <a:gd name="T100" fmla="*/ 2147483647 w 207"/>
                <a:gd name="T101" fmla="*/ 2147483647 h 264"/>
                <a:gd name="T102" fmla="*/ 2147483647 w 207"/>
                <a:gd name="T103" fmla="*/ 2147483647 h 264"/>
                <a:gd name="T104" fmla="*/ 2147483647 w 207"/>
                <a:gd name="T105" fmla="*/ 2147483647 h 264"/>
                <a:gd name="T106" fmla="*/ 2147483647 w 207"/>
                <a:gd name="T107" fmla="*/ 2147483647 h 264"/>
                <a:gd name="T108" fmla="*/ 2147483647 w 207"/>
                <a:gd name="T109" fmla="*/ 2147483647 h 264"/>
                <a:gd name="T110" fmla="*/ 0 w 207"/>
                <a:gd name="T111" fmla="*/ 2147483647 h 264"/>
                <a:gd name="T112" fmla="*/ 2147483647 w 207"/>
                <a:gd name="T113" fmla="*/ 2147483647 h 264"/>
                <a:gd name="T114" fmla="*/ 2147483647 w 207"/>
                <a:gd name="T115" fmla="*/ 2147483647 h 264"/>
                <a:gd name="T116" fmla="*/ 2147483647 w 207"/>
                <a:gd name="T117" fmla="*/ 2147483647 h 2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7"/>
                <a:gd name="T178" fmla="*/ 0 h 264"/>
                <a:gd name="T179" fmla="*/ 207 w 207"/>
                <a:gd name="T180" fmla="*/ 264 h 2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7" h="264">
                  <a:moveTo>
                    <a:pt x="63" y="2"/>
                  </a:moveTo>
                  <a:lnTo>
                    <a:pt x="63" y="3"/>
                  </a:lnTo>
                  <a:lnTo>
                    <a:pt x="63" y="8"/>
                  </a:lnTo>
                  <a:lnTo>
                    <a:pt x="63" y="15"/>
                  </a:lnTo>
                  <a:lnTo>
                    <a:pt x="63" y="27"/>
                  </a:lnTo>
                  <a:lnTo>
                    <a:pt x="70" y="27"/>
                  </a:lnTo>
                  <a:lnTo>
                    <a:pt x="78" y="27"/>
                  </a:lnTo>
                  <a:lnTo>
                    <a:pt x="81" y="28"/>
                  </a:lnTo>
                  <a:lnTo>
                    <a:pt x="89" y="28"/>
                  </a:lnTo>
                  <a:lnTo>
                    <a:pt x="97" y="30"/>
                  </a:lnTo>
                  <a:lnTo>
                    <a:pt x="106" y="30"/>
                  </a:lnTo>
                  <a:lnTo>
                    <a:pt x="113" y="30"/>
                  </a:lnTo>
                  <a:lnTo>
                    <a:pt x="114" y="30"/>
                  </a:lnTo>
                  <a:lnTo>
                    <a:pt x="116" y="28"/>
                  </a:lnTo>
                  <a:lnTo>
                    <a:pt x="117" y="28"/>
                  </a:lnTo>
                  <a:lnTo>
                    <a:pt x="117" y="25"/>
                  </a:lnTo>
                  <a:lnTo>
                    <a:pt x="117" y="22"/>
                  </a:lnTo>
                  <a:lnTo>
                    <a:pt x="117" y="18"/>
                  </a:lnTo>
                  <a:lnTo>
                    <a:pt x="117" y="12"/>
                  </a:lnTo>
                  <a:lnTo>
                    <a:pt x="117" y="5"/>
                  </a:lnTo>
                  <a:lnTo>
                    <a:pt x="117" y="2"/>
                  </a:lnTo>
                  <a:lnTo>
                    <a:pt x="119" y="0"/>
                  </a:lnTo>
                  <a:lnTo>
                    <a:pt x="122" y="0"/>
                  </a:lnTo>
                  <a:lnTo>
                    <a:pt x="126" y="2"/>
                  </a:lnTo>
                  <a:lnTo>
                    <a:pt x="129" y="3"/>
                  </a:lnTo>
                  <a:lnTo>
                    <a:pt x="132" y="3"/>
                  </a:lnTo>
                  <a:lnTo>
                    <a:pt x="135" y="2"/>
                  </a:lnTo>
                  <a:lnTo>
                    <a:pt x="136" y="2"/>
                  </a:lnTo>
                  <a:lnTo>
                    <a:pt x="135" y="13"/>
                  </a:lnTo>
                  <a:lnTo>
                    <a:pt x="136" y="27"/>
                  </a:lnTo>
                  <a:lnTo>
                    <a:pt x="135" y="31"/>
                  </a:lnTo>
                  <a:lnTo>
                    <a:pt x="135" y="38"/>
                  </a:lnTo>
                  <a:lnTo>
                    <a:pt x="133" y="40"/>
                  </a:lnTo>
                  <a:lnTo>
                    <a:pt x="129" y="38"/>
                  </a:lnTo>
                  <a:lnTo>
                    <a:pt x="129" y="40"/>
                  </a:lnTo>
                  <a:lnTo>
                    <a:pt x="129" y="44"/>
                  </a:lnTo>
                  <a:lnTo>
                    <a:pt x="129" y="47"/>
                  </a:lnTo>
                  <a:lnTo>
                    <a:pt x="130" y="52"/>
                  </a:lnTo>
                  <a:lnTo>
                    <a:pt x="130" y="57"/>
                  </a:lnTo>
                  <a:lnTo>
                    <a:pt x="130" y="71"/>
                  </a:lnTo>
                  <a:lnTo>
                    <a:pt x="130" y="75"/>
                  </a:lnTo>
                  <a:lnTo>
                    <a:pt x="132" y="78"/>
                  </a:lnTo>
                  <a:lnTo>
                    <a:pt x="133" y="76"/>
                  </a:lnTo>
                  <a:lnTo>
                    <a:pt x="136" y="76"/>
                  </a:lnTo>
                  <a:lnTo>
                    <a:pt x="138" y="75"/>
                  </a:lnTo>
                  <a:lnTo>
                    <a:pt x="141" y="75"/>
                  </a:lnTo>
                  <a:lnTo>
                    <a:pt x="144" y="75"/>
                  </a:lnTo>
                  <a:lnTo>
                    <a:pt x="147" y="75"/>
                  </a:lnTo>
                  <a:lnTo>
                    <a:pt x="150" y="75"/>
                  </a:lnTo>
                  <a:lnTo>
                    <a:pt x="152" y="76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5"/>
                  </a:lnTo>
                  <a:lnTo>
                    <a:pt x="154" y="91"/>
                  </a:lnTo>
                  <a:lnTo>
                    <a:pt x="155" y="94"/>
                  </a:lnTo>
                  <a:lnTo>
                    <a:pt x="158" y="94"/>
                  </a:lnTo>
                  <a:lnTo>
                    <a:pt x="164" y="94"/>
                  </a:lnTo>
                  <a:lnTo>
                    <a:pt x="166" y="94"/>
                  </a:lnTo>
                  <a:lnTo>
                    <a:pt x="166" y="97"/>
                  </a:lnTo>
                  <a:lnTo>
                    <a:pt x="166" y="104"/>
                  </a:lnTo>
                  <a:lnTo>
                    <a:pt x="169" y="103"/>
                  </a:lnTo>
                  <a:lnTo>
                    <a:pt x="170" y="103"/>
                  </a:lnTo>
                  <a:lnTo>
                    <a:pt x="169" y="110"/>
                  </a:lnTo>
                  <a:lnTo>
                    <a:pt x="169" y="115"/>
                  </a:lnTo>
                  <a:lnTo>
                    <a:pt x="167" y="120"/>
                  </a:lnTo>
                  <a:lnTo>
                    <a:pt x="169" y="123"/>
                  </a:lnTo>
                  <a:lnTo>
                    <a:pt x="167" y="126"/>
                  </a:lnTo>
                  <a:lnTo>
                    <a:pt x="170" y="126"/>
                  </a:lnTo>
                  <a:lnTo>
                    <a:pt x="171" y="128"/>
                  </a:lnTo>
                  <a:lnTo>
                    <a:pt x="171" y="129"/>
                  </a:lnTo>
                  <a:lnTo>
                    <a:pt x="171" y="134"/>
                  </a:lnTo>
                  <a:lnTo>
                    <a:pt x="171" y="138"/>
                  </a:lnTo>
                  <a:lnTo>
                    <a:pt x="173" y="139"/>
                  </a:lnTo>
                  <a:lnTo>
                    <a:pt x="179" y="139"/>
                  </a:lnTo>
                  <a:lnTo>
                    <a:pt x="180" y="142"/>
                  </a:lnTo>
                  <a:lnTo>
                    <a:pt x="179" y="148"/>
                  </a:lnTo>
                  <a:lnTo>
                    <a:pt x="177" y="157"/>
                  </a:lnTo>
                  <a:lnTo>
                    <a:pt x="177" y="178"/>
                  </a:lnTo>
                  <a:lnTo>
                    <a:pt x="177" y="180"/>
                  </a:lnTo>
                  <a:lnTo>
                    <a:pt x="182" y="180"/>
                  </a:lnTo>
                  <a:lnTo>
                    <a:pt x="193" y="180"/>
                  </a:lnTo>
                  <a:lnTo>
                    <a:pt x="201" y="180"/>
                  </a:lnTo>
                  <a:lnTo>
                    <a:pt x="202" y="180"/>
                  </a:lnTo>
                  <a:lnTo>
                    <a:pt x="202" y="183"/>
                  </a:lnTo>
                  <a:lnTo>
                    <a:pt x="202" y="186"/>
                  </a:lnTo>
                  <a:lnTo>
                    <a:pt x="202" y="188"/>
                  </a:lnTo>
                  <a:lnTo>
                    <a:pt x="204" y="191"/>
                  </a:lnTo>
                  <a:lnTo>
                    <a:pt x="201" y="192"/>
                  </a:lnTo>
                  <a:lnTo>
                    <a:pt x="199" y="194"/>
                  </a:lnTo>
                  <a:lnTo>
                    <a:pt x="199" y="197"/>
                  </a:lnTo>
                  <a:lnTo>
                    <a:pt x="198" y="200"/>
                  </a:lnTo>
                  <a:lnTo>
                    <a:pt x="198" y="201"/>
                  </a:lnTo>
                  <a:lnTo>
                    <a:pt x="198" y="202"/>
                  </a:lnTo>
                  <a:lnTo>
                    <a:pt x="201" y="204"/>
                  </a:lnTo>
                  <a:lnTo>
                    <a:pt x="202" y="205"/>
                  </a:lnTo>
                  <a:lnTo>
                    <a:pt x="204" y="207"/>
                  </a:lnTo>
                  <a:lnTo>
                    <a:pt x="204" y="208"/>
                  </a:lnTo>
                  <a:lnTo>
                    <a:pt x="204" y="210"/>
                  </a:lnTo>
                  <a:lnTo>
                    <a:pt x="202" y="210"/>
                  </a:lnTo>
                  <a:lnTo>
                    <a:pt x="205" y="213"/>
                  </a:lnTo>
                  <a:lnTo>
                    <a:pt x="205" y="214"/>
                  </a:lnTo>
                  <a:lnTo>
                    <a:pt x="205" y="222"/>
                  </a:lnTo>
                  <a:lnTo>
                    <a:pt x="205" y="224"/>
                  </a:lnTo>
                  <a:lnTo>
                    <a:pt x="207" y="226"/>
                  </a:lnTo>
                  <a:lnTo>
                    <a:pt x="205" y="230"/>
                  </a:lnTo>
                  <a:lnTo>
                    <a:pt x="202" y="230"/>
                  </a:lnTo>
                  <a:lnTo>
                    <a:pt x="198" y="229"/>
                  </a:lnTo>
                  <a:lnTo>
                    <a:pt x="196" y="229"/>
                  </a:lnTo>
                  <a:lnTo>
                    <a:pt x="185" y="229"/>
                  </a:lnTo>
                  <a:lnTo>
                    <a:pt x="176" y="229"/>
                  </a:lnTo>
                  <a:lnTo>
                    <a:pt x="176" y="233"/>
                  </a:lnTo>
                  <a:lnTo>
                    <a:pt x="176" y="241"/>
                  </a:lnTo>
                  <a:lnTo>
                    <a:pt x="174" y="260"/>
                  </a:lnTo>
                  <a:lnTo>
                    <a:pt x="174" y="263"/>
                  </a:lnTo>
                  <a:lnTo>
                    <a:pt x="174" y="264"/>
                  </a:lnTo>
                  <a:lnTo>
                    <a:pt x="167" y="264"/>
                  </a:lnTo>
                  <a:lnTo>
                    <a:pt x="157" y="264"/>
                  </a:lnTo>
                  <a:lnTo>
                    <a:pt x="155" y="264"/>
                  </a:lnTo>
                  <a:lnTo>
                    <a:pt x="151" y="264"/>
                  </a:lnTo>
                  <a:lnTo>
                    <a:pt x="144" y="263"/>
                  </a:lnTo>
                  <a:lnTo>
                    <a:pt x="142" y="263"/>
                  </a:lnTo>
                  <a:lnTo>
                    <a:pt x="142" y="255"/>
                  </a:lnTo>
                  <a:lnTo>
                    <a:pt x="141" y="255"/>
                  </a:lnTo>
                  <a:lnTo>
                    <a:pt x="139" y="255"/>
                  </a:lnTo>
                  <a:lnTo>
                    <a:pt x="138" y="254"/>
                  </a:lnTo>
                  <a:lnTo>
                    <a:pt x="136" y="249"/>
                  </a:lnTo>
                  <a:lnTo>
                    <a:pt x="133" y="246"/>
                  </a:lnTo>
                  <a:lnTo>
                    <a:pt x="129" y="246"/>
                  </a:lnTo>
                  <a:lnTo>
                    <a:pt x="126" y="245"/>
                  </a:lnTo>
                  <a:lnTo>
                    <a:pt x="122" y="245"/>
                  </a:lnTo>
                  <a:lnTo>
                    <a:pt x="119" y="246"/>
                  </a:lnTo>
                  <a:lnTo>
                    <a:pt x="117" y="248"/>
                  </a:lnTo>
                  <a:lnTo>
                    <a:pt x="117" y="249"/>
                  </a:lnTo>
                  <a:lnTo>
                    <a:pt x="116" y="252"/>
                  </a:lnTo>
                  <a:lnTo>
                    <a:pt x="116" y="254"/>
                  </a:lnTo>
                  <a:lnTo>
                    <a:pt x="114" y="254"/>
                  </a:lnTo>
                  <a:lnTo>
                    <a:pt x="110" y="255"/>
                  </a:lnTo>
                  <a:lnTo>
                    <a:pt x="101" y="254"/>
                  </a:lnTo>
                  <a:lnTo>
                    <a:pt x="101" y="238"/>
                  </a:lnTo>
                  <a:lnTo>
                    <a:pt x="86" y="236"/>
                  </a:lnTo>
                  <a:lnTo>
                    <a:pt x="86" y="227"/>
                  </a:lnTo>
                  <a:lnTo>
                    <a:pt x="85" y="227"/>
                  </a:lnTo>
                  <a:lnTo>
                    <a:pt x="84" y="227"/>
                  </a:lnTo>
                  <a:lnTo>
                    <a:pt x="84" y="216"/>
                  </a:lnTo>
                  <a:lnTo>
                    <a:pt x="120" y="217"/>
                  </a:lnTo>
                  <a:lnTo>
                    <a:pt x="123" y="186"/>
                  </a:lnTo>
                  <a:lnTo>
                    <a:pt x="114" y="186"/>
                  </a:lnTo>
                  <a:lnTo>
                    <a:pt x="116" y="175"/>
                  </a:lnTo>
                  <a:lnTo>
                    <a:pt x="119" y="175"/>
                  </a:lnTo>
                  <a:lnTo>
                    <a:pt x="119" y="161"/>
                  </a:lnTo>
                  <a:lnTo>
                    <a:pt x="62" y="101"/>
                  </a:lnTo>
                  <a:lnTo>
                    <a:pt x="59" y="101"/>
                  </a:lnTo>
                  <a:lnTo>
                    <a:pt x="60" y="50"/>
                  </a:lnTo>
                  <a:lnTo>
                    <a:pt x="41" y="50"/>
                  </a:lnTo>
                  <a:lnTo>
                    <a:pt x="41" y="53"/>
                  </a:lnTo>
                  <a:lnTo>
                    <a:pt x="16" y="52"/>
                  </a:lnTo>
                  <a:lnTo>
                    <a:pt x="15" y="57"/>
                  </a:lnTo>
                  <a:lnTo>
                    <a:pt x="0" y="57"/>
                  </a:lnTo>
                  <a:lnTo>
                    <a:pt x="1" y="31"/>
                  </a:lnTo>
                  <a:lnTo>
                    <a:pt x="38" y="34"/>
                  </a:lnTo>
                  <a:lnTo>
                    <a:pt x="38" y="37"/>
                  </a:lnTo>
                  <a:lnTo>
                    <a:pt x="43" y="37"/>
                  </a:lnTo>
                  <a:lnTo>
                    <a:pt x="45" y="2"/>
                  </a:lnTo>
                  <a:lnTo>
                    <a:pt x="48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24" name="Freeform 249"/>
            <p:cNvSpPr>
              <a:spLocks/>
            </p:cNvSpPr>
            <p:nvPr/>
          </p:nvSpPr>
          <p:spPr bwMode="auto">
            <a:xfrm rot="21334256">
              <a:off x="12299347" y="3756316"/>
              <a:ext cx="507564" cy="898232"/>
            </a:xfrm>
            <a:custGeom>
              <a:avLst/>
              <a:gdLst>
                <a:gd name="T0" fmla="*/ 2147483647 w 164"/>
                <a:gd name="T1" fmla="*/ 2147483647 h 247"/>
                <a:gd name="T2" fmla="*/ 2147483647 w 164"/>
                <a:gd name="T3" fmla="*/ 2147483647 h 247"/>
                <a:gd name="T4" fmla="*/ 2147483647 w 164"/>
                <a:gd name="T5" fmla="*/ 2147483647 h 247"/>
                <a:gd name="T6" fmla="*/ 2147483647 w 164"/>
                <a:gd name="T7" fmla="*/ 2147483647 h 247"/>
                <a:gd name="T8" fmla="*/ 2147483647 w 164"/>
                <a:gd name="T9" fmla="*/ 2147483647 h 247"/>
                <a:gd name="T10" fmla="*/ 2147483647 w 164"/>
                <a:gd name="T11" fmla="*/ 2147483647 h 247"/>
                <a:gd name="T12" fmla="*/ 2147483647 w 164"/>
                <a:gd name="T13" fmla="*/ 2147483647 h 247"/>
                <a:gd name="T14" fmla="*/ 2147483647 w 164"/>
                <a:gd name="T15" fmla="*/ 2147483647 h 247"/>
                <a:gd name="T16" fmla="*/ 2147483647 w 164"/>
                <a:gd name="T17" fmla="*/ 2147483647 h 247"/>
                <a:gd name="T18" fmla="*/ 2147483647 w 164"/>
                <a:gd name="T19" fmla="*/ 2147483647 h 247"/>
                <a:gd name="T20" fmla="*/ 2147483647 w 164"/>
                <a:gd name="T21" fmla="*/ 2147483647 h 247"/>
                <a:gd name="T22" fmla="*/ 2147483647 w 164"/>
                <a:gd name="T23" fmla="*/ 2147483647 h 247"/>
                <a:gd name="T24" fmla="*/ 2147483647 w 164"/>
                <a:gd name="T25" fmla="*/ 2147483647 h 247"/>
                <a:gd name="T26" fmla="*/ 2147483647 w 164"/>
                <a:gd name="T27" fmla="*/ 2147483647 h 247"/>
                <a:gd name="T28" fmla="*/ 2147483647 w 164"/>
                <a:gd name="T29" fmla="*/ 2147483647 h 247"/>
                <a:gd name="T30" fmla="*/ 2147483647 w 164"/>
                <a:gd name="T31" fmla="*/ 2147483647 h 247"/>
                <a:gd name="T32" fmla="*/ 2147483647 w 164"/>
                <a:gd name="T33" fmla="*/ 2147483647 h 247"/>
                <a:gd name="T34" fmla="*/ 2147483647 w 164"/>
                <a:gd name="T35" fmla="*/ 2147483647 h 247"/>
                <a:gd name="T36" fmla="*/ 2147483647 w 164"/>
                <a:gd name="T37" fmla="*/ 2147483647 h 247"/>
                <a:gd name="T38" fmla="*/ 2147483647 w 164"/>
                <a:gd name="T39" fmla="*/ 2147483647 h 247"/>
                <a:gd name="T40" fmla="*/ 2147483647 w 164"/>
                <a:gd name="T41" fmla="*/ 2147483647 h 247"/>
                <a:gd name="T42" fmla="*/ 2147483647 w 164"/>
                <a:gd name="T43" fmla="*/ 2147483647 h 247"/>
                <a:gd name="T44" fmla="*/ 2147483647 w 164"/>
                <a:gd name="T45" fmla="*/ 2147483647 h 247"/>
                <a:gd name="T46" fmla="*/ 2147483647 w 164"/>
                <a:gd name="T47" fmla="*/ 2147483647 h 247"/>
                <a:gd name="T48" fmla="*/ 2147483647 w 164"/>
                <a:gd name="T49" fmla="*/ 2147483647 h 247"/>
                <a:gd name="T50" fmla="*/ 2147483647 w 164"/>
                <a:gd name="T51" fmla="*/ 2147483647 h 247"/>
                <a:gd name="T52" fmla="*/ 2147483647 w 164"/>
                <a:gd name="T53" fmla="*/ 2147483647 h 247"/>
                <a:gd name="T54" fmla="*/ 2147483647 w 164"/>
                <a:gd name="T55" fmla="*/ 2147483647 h 247"/>
                <a:gd name="T56" fmla="*/ 2147483647 w 164"/>
                <a:gd name="T57" fmla="*/ 2147483647 h 247"/>
                <a:gd name="T58" fmla="*/ 2147483647 w 164"/>
                <a:gd name="T59" fmla="*/ 2147483647 h 247"/>
                <a:gd name="T60" fmla="*/ 2147483647 w 164"/>
                <a:gd name="T61" fmla="*/ 2147483647 h 247"/>
                <a:gd name="T62" fmla="*/ 2147483647 w 164"/>
                <a:gd name="T63" fmla="*/ 2147483647 h 247"/>
                <a:gd name="T64" fmla="*/ 2147483647 w 164"/>
                <a:gd name="T65" fmla="*/ 2147483647 h 247"/>
                <a:gd name="T66" fmla="*/ 2147483647 w 164"/>
                <a:gd name="T67" fmla="*/ 2147483647 h 247"/>
                <a:gd name="T68" fmla="*/ 2147483647 w 164"/>
                <a:gd name="T69" fmla="*/ 2147483647 h 247"/>
                <a:gd name="T70" fmla="*/ 2147483647 w 164"/>
                <a:gd name="T71" fmla="*/ 2147483647 h 247"/>
                <a:gd name="T72" fmla="*/ 2147483647 w 164"/>
                <a:gd name="T73" fmla="*/ 2147483647 h 247"/>
                <a:gd name="T74" fmla="*/ 2147483647 w 164"/>
                <a:gd name="T75" fmla="*/ 2147483647 h 247"/>
                <a:gd name="T76" fmla="*/ 2147483647 w 164"/>
                <a:gd name="T77" fmla="*/ 2147483647 h 247"/>
                <a:gd name="T78" fmla="*/ 2147483647 w 164"/>
                <a:gd name="T79" fmla="*/ 2147483647 h 247"/>
                <a:gd name="T80" fmla="*/ 2147483647 w 164"/>
                <a:gd name="T81" fmla="*/ 2147483647 h 247"/>
                <a:gd name="T82" fmla="*/ 2147483647 w 164"/>
                <a:gd name="T83" fmla="*/ 2147483647 h 247"/>
                <a:gd name="T84" fmla="*/ 2147483647 w 164"/>
                <a:gd name="T85" fmla="*/ 2147483647 h 247"/>
                <a:gd name="T86" fmla="*/ 2147483647 w 164"/>
                <a:gd name="T87" fmla="*/ 2147483647 h 247"/>
                <a:gd name="T88" fmla="*/ 2147483647 w 164"/>
                <a:gd name="T89" fmla="*/ 2147483647 h 247"/>
                <a:gd name="T90" fmla="*/ 2147483647 w 164"/>
                <a:gd name="T91" fmla="*/ 2147483647 h 247"/>
                <a:gd name="T92" fmla="*/ 2147483647 w 164"/>
                <a:gd name="T93" fmla="*/ 2147483647 h 247"/>
                <a:gd name="T94" fmla="*/ 2147483647 w 164"/>
                <a:gd name="T95" fmla="*/ 2147483647 h 247"/>
                <a:gd name="T96" fmla="*/ 2147483647 w 164"/>
                <a:gd name="T97" fmla="*/ 2147483647 h 247"/>
                <a:gd name="T98" fmla="*/ 2147483647 w 164"/>
                <a:gd name="T99" fmla="*/ 2147483647 h 247"/>
                <a:gd name="T100" fmla="*/ 2147483647 w 164"/>
                <a:gd name="T101" fmla="*/ 2147483647 h 247"/>
                <a:gd name="T102" fmla="*/ 2147483647 w 164"/>
                <a:gd name="T103" fmla="*/ 2147483647 h 247"/>
                <a:gd name="T104" fmla="*/ 2147483647 w 164"/>
                <a:gd name="T105" fmla="*/ 2147483647 h 247"/>
                <a:gd name="T106" fmla="*/ 2147483647 w 164"/>
                <a:gd name="T107" fmla="*/ 2147483647 h 247"/>
                <a:gd name="T108" fmla="*/ 2147483647 w 164"/>
                <a:gd name="T109" fmla="*/ 2147483647 h 24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4"/>
                <a:gd name="T166" fmla="*/ 0 h 247"/>
                <a:gd name="T167" fmla="*/ 164 w 164"/>
                <a:gd name="T168" fmla="*/ 247 h 24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4" h="247">
                  <a:moveTo>
                    <a:pt x="128" y="35"/>
                  </a:moveTo>
                  <a:lnTo>
                    <a:pt x="129" y="39"/>
                  </a:lnTo>
                  <a:lnTo>
                    <a:pt x="131" y="42"/>
                  </a:lnTo>
                  <a:lnTo>
                    <a:pt x="132" y="44"/>
                  </a:lnTo>
                  <a:lnTo>
                    <a:pt x="133" y="44"/>
                  </a:lnTo>
                  <a:lnTo>
                    <a:pt x="133" y="47"/>
                  </a:lnTo>
                  <a:lnTo>
                    <a:pt x="135" y="53"/>
                  </a:lnTo>
                  <a:lnTo>
                    <a:pt x="135" y="57"/>
                  </a:lnTo>
                  <a:lnTo>
                    <a:pt x="135" y="64"/>
                  </a:lnTo>
                  <a:lnTo>
                    <a:pt x="136" y="69"/>
                  </a:lnTo>
                  <a:lnTo>
                    <a:pt x="136" y="70"/>
                  </a:lnTo>
                  <a:lnTo>
                    <a:pt x="138" y="75"/>
                  </a:lnTo>
                  <a:lnTo>
                    <a:pt x="141" y="76"/>
                  </a:lnTo>
                  <a:lnTo>
                    <a:pt x="142" y="76"/>
                  </a:lnTo>
                  <a:lnTo>
                    <a:pt x="145" y="83"/>
                  </a:lnTo>
                  <a:lnTo>
                    <a:pt x="148" y="89"/>
                  </a:lnTo>
                  <a:lnTo>
                    <a:pt x="148" y="91"/>
                  </a:lnTo>
                  <a:lnTo>
                    <a:pt x="144" y="92"/>
                  </a:lnTo>
                  <a:lnTo>
                    <a:pt x="141" y="94"/>
                  </a:lnTo>
                  <a:lnTo>
                    <a:pt x="139" y="97"/>
                  </a:lnTo>
                  <a:lnTo>
                    <a:pt x="139" y="99"/>
                  </a:lnTo>
                  <a:lnTo>
                    <a:pt x="141" y="101"/>
                  </a:lnTo>
                  <a:lnTo>
                    <a:pt x="141" y="102"/>
                  </a:lnTo>
                  <a:lnTo>
                    <a:pt x="142" y="104"/>
                  </a:lnTo>
                  <a:lnTo>
                    <a:pt x="142" y="105"/>
                  </a:lnTo>
                  <a:lnTo>
                    <a:pt x="142" y="107"/>
                  </a:lnTo>
                  <a:lnTo>
                    <a:pt x="142" y="108"/>
                  </a:lnTo>
                  <a:lnTo>
                    <a:pt x="144" y="111"/>
                  </a:lnTo>
                  <a:lnTo>
                    <a:pt x="147" y="114"/>
                  </a:lnTo>
                  <a:lnTo>
                    <a:pt x="150" y="113"/>
                  </a:lnTo>
                  <a:lnTo>
                    <a:pt x="151" y="111"/>
                  </a:lnTo>
                  <a:lnTo>
                    <a:pt x="153" y="114"/>
                  </a:lnTo>
                  <a:lnTo>
                    <a:pt x="153" y="116"/>
                  </a:lnTo>
                  <a:lnTo>
                    <a:pt x="151" y="116"/>
                  </a:lnTo>
                  <a:lnTo>
                    <a:pt x="144" y="117"/>
                  </a:lnTo>
                  <a:lnTo>
                    <a:pt x="142" y="116"/>
                  </a:lnTo>
                  <a:lnTo>
                    <a:pt x="141" y="116"/>
                  </a:lnTo>
                  <a:lnTo>
                    <a:pt x="139" y="116"/>
                  </a:lnTo>
                  <a:lnTo>
                    <a:pt x="138" y="121"/>
                  </a:lnTo>
                  <a:lnTo>
                    <a:pt x="139" y="127"/>
                  </a:lnTo>
                  <a:lnTo>
                    <a:pt x="141" y="130"/>
                  </a:lnTo>
                  <a:lnTo>
                    <a:pt x="142" y="132"/>
                  </a:lnTo>
                  <a:lnTo>
                    <a:pt x="145" y="130"/>
                  </a:lnTo>
                  <a:lnTo>
                    <a:pt x="148" y="130"/>
                  </a:lnTo>
                  <a:lnTo>
                    <a:pt x="150" y="132"/>
                  </a:lnTo>
                  <a:lnTo>
                    <a:pt x="153" y="133"/>
                  </a:lnTo>
                  <a:lnTo>
                    <a:pt x="154" y="136"/>
                  </a:lnTo>
                  <a:lnTo>
                    <a:pt x="157" y="142"/>
                  </a:lnTo>
                  <a:lnTo>
                    <a:pt x="160" y="148"/>
                  </a:lnTo>
                  <a:lnTo>
                    <a:pt x="161" y="149"/>
                  </a:lnTo>
                  <a:lnTo>
                    <a:pt x="163" y="152"/>
                  </a:lnTo>
                  <a:lnTo>
                    <a:pt x="164" y="155"/>
                  </a:lnTo>
                  <a:lnTo>
                    <a:pt x="160" y="158"/>
                  </a:lnTo>
                  <a:lnTo>
                    <a:pt x="157" y="160"/>
                  </a:lnTo>
                  <a:lnTo>
                    <a:pt x="151" y="162"/>
                  </a:lnTo>
                  <a:lnTo>
                    <a:pt x="150" y="162"/>
                  </a:lnTo>
                  <a:lnTo>
                    <a:pt x="147" y="160"/>
                  </a:lnTo>
                  <a:lnTo>
                    <a:pt x="145" y="160"/>
                  </a:lnTo>
                  <a:lnTo>
                    <a:pt x="144" y="160"/>
                  </a:lnTo>
                  <a:lnTo>
                    <a:pt x="142" y="160"/>
                  </a:lnTo>
                  <a:lnTo>
                    <a:pt x="141" y="157"/>
                  </a:lnTo>
                  <a:lnTo>
                    <a:pt x="136" y="160"/>
                  </a:lnTo>
                  <a:lnTo>
                    <a:pt x="135" y="161"/>
                  </a:lnTo>
                  <a:lnTo>
                    <a:pt x="128" y="164"/>
                  </a:lnTo>
                  <a:lnTo>
                    <a:pt x="128" y="165"/>
                  </a:lnTo>
                  <a:lnTo>
                    <a:pt x="128" y="170"/>
                  </a:lnTo>
                  <a:lnTo>
                    <a:pt x="129" y="170"/>
                  </a:lnTo>
                  <a:lnTo>
                    <a:pt x="129" y="173"/>
                  </a:lnTo>
                  <a:lnTo>
                    <a:pt x="129" y="174"/>
                  </a:lnTo>
                  <a:lnTo>
                    <a:pt x="129" y="176"/>
                  </a:lnTo>
                  <a:lnTo>
                    <a:pt x="131" y="179"/>
                  </a:lnTo>
                  <a:lnTo>
                    <a:pt x="128" y="180"/>
                  </a:lnTo>
                  <a:lnTo>
                    <a:pt x="126" y="182"/>
                  </a:lnTo>
                  <a:lnTo>
                    <a:pt x="125" y="183"/>
                  </a:lnTo>
                  <a:lnTo>
                    <a:pt x="123" y="184"/>
                  </a:lnTo>
                  <a:lnTo>
                    <a:pt x="123" y="186"/>
                  </a:lnTo>
                  <a:lnTo>
                    <a:pt x="125" y="190"/>
                  </a:lnTo>
                  <a:lnTo>
                    <a:pt x="125" y="192"/>
                  </a:lnTo>
                  <a:lnTo>
                    <a:pt x="123" y="195"/>
                  </a:lnTo>
                  <a:lnTo>
                    <a:pt x="125" y="198"/>
                  </a:lnTo>
                  <a:lnTo>
                    <a:pt x="126" y="198"/>
                  </a:lnTo>
                  <a:lnTo>
                    <a:pt x="126" y="199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4"/>
                  </a:lnTo>
                  <a:lnTo>
                    <a:pt x="128" y="208"/>
                  </a:lnTo>
                  <a:lnTo>
                    <a:pt x="131" y="208"/>
                  </a:lnTo>
                  <a:lnTo>
                    <a:pt x="131" y="209"/>
                  </a:lnTo>
                  <a:lnTo>
                    <a:pt x="131" y="212"/>
                  </a:lnTo>
                  <a:lnTo>
                    <a:pt x="129" y="214"/>
                  </a:lnTo>
                  <a:lnTo>
                    <a:pt x="128" y="215"/>
                  </a:lnTo>
                  <a:lnTo>
                    <a:pt x="114" y="215"/>
                  </a:lnTo>
                  <a:lnTo>
                    <a:pt x="114" y="201"/>
                  </a:lnTo>
                  <a:lnTo>
                    <a:pt x="107" y="201"/>
                  </a:lnTo>
                  <a:lnTo>
                    <a:pt x="107" y="211"/>
                  </a:lnTo>
                  <a:lnTo>
                    <a:pt x="104" y="209"/>
                  </a:lnTo>
                  <a:lnTo>
                    <a:pt x="95" y="221"/>
                  </a:lnTo>
                  <a:lnTo>
                    <a:pt x="109" y="231"/>
                  </a:lnTo>
                  <a:lnTo>
                    <a:pt x="100" y="247"/>
                  </a:lnTo>
                  <a:lnTo>
                    <a:pt x="85" y="240"/>
                  </a:lnTo>
                  <a:lnTo>
                    <a:pt x="92" y="230"/>
                  </a:lnTo>
                  <a:lnTo>
                    <a:pt x="72" y="202"/>
                  </a:lnTo>
                  <a:lnTo>
                    <a:pt x="75" y="202"/>
                  </a:lnTo>
                  <a:lnTo>
                    <a:pt x="76" y="202"/>
                  </a:lnTo>
                  <a:lnTo>
                    <a:pt x="76" y="201"/>
                  </a:lnTo>
                  <a:lnTo>
                    <a:pt x="76" y="199"/>
                  </a:lnTo>
                  <a:lnTo>
                    <a:pt x="76" y="196"/>
                  </a:lnTo>
                  <a:lnTo>
                    <a:pt x="78" y="193"/>
                  </a:lnTo>
                  <a:lnTo>
                    <a:pt x="79" y="190"/>
                  </a:lnTo>
                  <a:lnTo>
                    <a:pt x="73" y="190"/>
                  </a:lnTo>
                  <a:lnTo>
                    <a:pt x="72" y="187"/>
                  </a:lnTo>
                  <a:lnTo>
                    <a:pt x="63" y="193"/>
                  </a:lnTo>
                  <a:lnTo>
                    <a:pt x="53" y="192"/>
                  </a:lnTo>
                  <a:lnTo>
                    <a:pt x="51" y="182"/>
                  </a:lnTo>
                  <a:lnTo>
                    <a:pt x="50" y="180"/>
                  </a:lnTo>
                  <a:lnTo>
                    <a:pt x="47" y="180"/>
                  </a:lnTo>
                  <a:lnTo>
                    <a:pt x="43" y="182"/>
                  </a:lnTo>
                  <a:lnTo>
                    <a:pt x="41" y="183"/>
                  </a:lnTo>
                  <a:lnTo>
                    <a:pt x="40" y="187"/>
                  </a:lnTo>
                  <a:lnTo>
                    <a:pt x="43" y="190"/>
                  </a:lnTo>
                  <a:lnTo>
                    <a:pt x="43" y="192"/>
                  </a:lnTo>
                  <a:lnTo>
                    <a:pt x="41" y="193"/>
                  </a:lnTo>
                  <a:lnTo>
                    <a:pt x="40" y="193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6"/>
                  </a:lnTo>
                  <a:lnTo>
                    <a:pt x="37" y="196"/>
                  </a:lnTo>
                  <a:lnTo>
                    <a:pt x="35" y="196"/>
                  </a:lnTo>
                  <a:lnTo>
                    <a:pt x="32" y="192"/>
                  </a:lnTo>
                  <a:lnTo>
                    <a:pt x="31" y="195"/>
                  </a:lnTo>
                  <a:lnTo>
                    <a:pt x="29" y="195"/>
                  </a:lnTo>
                  <a:lnTo>
                    <a:pt x="28" y="196"/>
                  </a:lnTo>
                  <a:lnTo>
                    <a:pt x="7" y="182"/>
                  </a:lnTo>
                  <a:lnTo>
                    <a:pt x="6" y="180"/>
                  </a:lnTo>
                  <a:lnTo>
                    <a:pt x="19" y="167"/>
                  </a:lnTo>
                  <a:lnTo>
                    <a:pt x="16" y="165"/>
                  </a:lnTo>
                  <a:lnTo>
                    <a:pt x="35" y="146"/>
                  </a:lnTo>
                  <a:lnTo>
                    <a:pt x="37" y="141"/>
                  </a:lnTo>
                  <a:lnTo>
                    <a:pt x="38" y="136"/>
                  </a:lnTo>
                  <a:lnTo>
                    <a:pt x="38" y="133"/>
                  </a:lnTo>
                  <a:lnTo>
                    <a:pt x="38" y="130"/>
                  </a:lnTo>
                  <a:lnTo>
                    <a:pt x="32" y="138"/>
                  </a:lnTo>
                  <a:lnTo>
                    <a:pt x="22" y="130"/>
                  </a:lnTo>
                  <a:lnTo>
                    <a:pt x="19" y="130"/>
                  </a:lnTo>
                  <a:lnTo>
                    <a:pt x="15" y="127"/>
                  </a:lnTo>
                  <a:lnTo>
                    <a:pt x="16" y="116"/>
                  </a:lnTo>
                  <a:lnTo>
                    <a:pt x="21" y="117"/>
                  </a:lnTo>
                  <a:lnTo>
                    <a:pt x="24" y="119"/>
                  </a:lnTo>
                  <a:lnTo>
                    <a:pt x="28" y="116"/>
                  </a:lnTo>
                  <a:lnTo>
                    <a:pt x="29" y="114"/>
                  </a:lnTo>
                  <a:lnTo>
                    <a:pt x="29" y="111"/>
                  </a:lnTo>
                  <a:lnTo>
                    <a:pt x="28" y="108"/>
                  </a:lnTo>
                  <a:lnTo>
                    <a:pt x="28" y="107"/>
                  </a:lnTo>
                  <a:lnTo>
                    <a:pt x="27" y="105"/>
                  </a:lnTo>
                  <a:lnTo>
                    <a:pt x="37" y="101"/>
                  </a:lnTo>
                  <a:lnTo>
                    <a:pt x="40" y="101"/>
                  </a:lnTo>
                  <a:lnTo>
                    <a:pt x="43" y="101"/>
                  </a:lnTo>
                  <a:lnTo>
                    <a:pt x="46" y="101"/>
                  </a:lnTo>
                  <a:lnTo>
                    <a:pt x="48" y="99"/>
                  </a:lnTo>
                  <a:lnTo>
                    <a:pt x="51" y="99"/>
                  </a:lnTo>
                  <a:lnTo>
                    <a:pt x="54" y="98"/>
                  </a:lnTo>
                  <a:lnTo>
                    <a:pt x="51" y="97"/>
                  </a:lnTo>
                  <a:lnTo>
                    <a:pt x="51" y="94"/>
                  </a:lnTo>
                  <a:lnTo>
                    <a:pt x="51" y="91"/>
                  </a:lnTo>
                  <a:lnTo>
                    <a:pt x="51" y="88"/>
                  </a:lnTo>
                  <a:lnTo>
                    <a:pt x="51" y="85"/>
                  </a:lnTo>
                  <a:lnTo>
                    <a:pt x="50" y="82"/>
                  </a:lnTo>
                  <a:lnTo>
                    <a:pt x="47" y="80"/>
                  </a:lnTo>
                  <a:lnTo>
                    <a:pt x="44" y="79"/>
                  </a:lnTo>
                  <a:lnTo>
                    <a:pt x="44" y="78"/>
                  </a:lnTo>
                  <a:lnTo>
                    <a:pt x="41" y="73"/>
                  </a:lnTo>
                  <a:lnTo>
                    <a:pt x="40" y="72"/>
                  </a:lnTo>
                  <a:lnTo>
                    <a:pt x="38" y="70"/>
                  </a:lnTo>
                  <a:lnTo>
                    <a:pt x="37" y="69"/>
                  </a:lnTo>
                  <a:lnTo>
                    <a:pt x="35" y="63"/>
                  </a:lnTo>
                  <a:lnTo>
                    <a:pt x="34" y="63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2" y="66"/>
                  </a:lnTo>
                  <a:lnTo>
                    <a:pt x="31" y="66"/>
                  </a:lnTo>
                  <a:lnTo>
                    <a:pt x="29" y="64"/>
                  </a:lnTo>
                  <a:lnTo>
                    <a:pt x="29" y="63"/>
                  </a:lnTo>
                  <a:lnTo>
                    <a:pt x="29" y="61"/>
                  </a:lnTo>
                  <a:lnTo>
                    <a:pt x="28" y="61"/>
                  </a:lnTo>
                  <a:lnTo>
                    <a:pt x="27" y="60"/>
                  </a:lnTo>
                  <a:lnTo>
                    <a:pt x="25" y="57"/>
                  </a:lnTo>
                  <a:lnTo>
                    <a:pt x="24" y="54"/>
                  </a:lnTo>
                  <a:lnTo>
                    <a:pt x="21" y="54"/>
                  </a:lnTo>
                  <a:lnTo>
                    <a:pt x="18" y="51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8" y="45"/>
                  </a:lnTo>
                  <a:lnTo>
                    <a:pt x="18" y="42"/>
                  </a:lnTo>
                  <a:lnTo>
                    <a:pt x="16" y="42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6" y="39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7" y="34"/>
                  </a:lnTo>
                  <a:lnTo>
                    <a:pt x="6" y="31"/>
                  </a:lnTo>
                  <a:lnTo>
                    <a:pt x="6" y="29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7"/>
                  </a:lnTo>
                  <a:lnTo>
                    <a:pt x="6" y="6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9" y="4"/>
                  </a:lnTo>
                  <a:lnTo>
                    <a:pt x="9" y="6"/>
                  </a:lnTo>
                  <a:lnTo>
                    <a:pt x="10" y="10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0" y="16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6" y="20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28" y="17"/>
                  </a:lnTo>
                  <a:lnTo>
                    <a:pt x="31" y="19"/>
                  </a:lnTo>
                  <a:lnTo>
                    <a:pt x="32" y="22"/>
                  </a:lnTo>
                  <a:lnTo>
                    <a:pt x="34" y="23"/>
                  </a:lnTo>
                  <a:lnTo>
                    <a:pt x="35" y="22"/>
                  </a:lnTo>
                  <a:lnTo>
                    <a:pt x="34" y="19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7" y="17"/>
                  </a:lnTo>
                  <a:lnTo>
                    <a:pt x="40" y="19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6" y="20"/>
                  </a:lnTo>
                  <a:lnTo>
                    <a:pt x="47" y="20"/>
                  </a:lnTo>
                  <a:lnTo>
                    <a:pt x="50" y="19"/>
                  </a:lnTo>
                  <a:lnTo>
                    <a:pt x="53" y="19"/>
                  </a:lnTo>
                  <a:lnTo>
                    <a:pt x="54" y="22"/>
                  </a:lnTo>
                  <a:lnTo>
                    <a:pt x="56" y="23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59" y="29"/>
                  </a:lnTo>
                  <a:lnTo>
                    <a:pt x="56" y="31"/>
                  </a:lnTo>
                  <a:lnTo>
                    <a:pt x="56" y="32"/>
                  </a:lnTo>
                  <a:lnTo>
                    <a:pt x="57" y="32"/>
                  </a:lnTo>
                  <a:lnTo>
                    <a:pt x="59" y="32"/>
                  </a:lnTo>
                  <a:lnTo>
                    <a:pt x="60" y="32"/>
                  </a:lnTo>
                  <a:lnTo>
                    <a:pt x="60" y="34"/>
                  </a:lnTo>
                  <a:lnTo>
                    <a:pt x="60" y="35"/>
                  </a:lnTo>
                  <a:lnTo>
                    <a:pt x="59" y="35"/>
                  </a:lnTo>
                  <a:lnTo>
                    <a:pt x="57" y="36"/>
                  </a:lnTo>
                  <a:lnTo>
                    <a:pt x="59" y="36"/>
                  </a:lnTo>
                  <a:lnTo>
                    <a:pt x="54" y="36"/>
                  </a:lnTo>
                  <a:lnTo>
                    <a:pt x="51" y="39"/>
                  </a:lnTo>
                  <a:lnTo>
                    <a:pt x="48" y="41"/>
                  </a:lnTo>
                  <a:lnTo>
                    <a:pt x="46" y="42"/>
                  </a:lnTo>
                  <a:lnTo>
                    <a:pt x="44" y="48"/>
                  </a:lnTo>
                  <a:lnTo>
                    <a:pt x="46" y="51"/>
                  </a:lnTo>
                  <a:lnTo>
                    <a:pt x="47" y="54"/>
                  </a:lnTo>
                  <a:lnTo>
                    <a:pt x="48" y="56"/>
                  </a:lnTo>
                  <a:lnTo>
                    <a:pt x="53" y="53"/>
                  </a:lnTo>
                  <a:lnTo>
                    <a:pt x="56" y="51"/>
                  </a:lnTo>
                  <a:lnTo>
                    <a:pt x="59" y="50"/>
                  </a:lnTo>
                  <a:lnTo>
                    <a:pt x="57" y="48"/>
                  </a:lnTo>
                  <a:lnTo>
                    <a:pt x="65" y="47"/>
                  </a:lnTo>
                  <a:lnTo>
                    <a:pt x="65" y="48"/>
                  </a:lnTo>
                  <a:lnTo>
                    <a:pt x="68" y="48"/>
                  </a:lnTo>
                  <a:lnTo>
                    <a:pt x="69" y="48"/>
                  </a:lnTo>
                  <a:lnTo>
                    <a:pt x="69" y="50"/>
                  </a:lnTo>
                  <a:lnTo>
                    <a:pt x="69" y="54"/>
                  </a:lnTo>
                  <a:lnTo>
                    <a:pt x="68" y="54"/>
                  </a:lnTo>
                  <a:lnTo>
                    <a:pt x="72" y="56"/>
                  </a:lnTo>
                  <a:lnTo>
                    <a:pt x="73" y="57"/>
                  </a:lnTo>
                  <a:lnTo>
                    <a:pt x="75" y="58"/>
                  </a:lnTo>
                  <a:lnTo>
                    <a:pt x="85" y="56"/>
                  </a:lnTo>
                  <a:lnTo>
                    <a:pt x="91" y="53"/>
                  </a:lnTo>
                  <a:lnTo>
                    <a:pt x="92" y="53"/>
                  </a:lnTo>
                  <a:lnTo>
                    <a:pt x="92" y="48"/>
                  </a:lnTo>
                  <a:lnTo>
                    <a:pt x="91" y="47"/>
                  </a:lnTo>
                  <a:lnTo>
                    <a:pt x="91" y="45"/>
                  </a:lnTo>
                  <a:lnTo>
                    <a:pt x="95" y="44"/>
                  </a:lnTo>
                  <a:lnTo>
                    <a:pt x="100" y="42"/>
                  </a:lnTo>
                  <a:lnTo>
                    <a:pt x="107" y="39"/>
                  </a:lnTo>
                  <a:lnTo>
                    <a:pt x="112" y="38"/>
                  </a:lnTo>
                  <a:lnTo>
                    <a:pt x="117" y="36"/>
                  </a:lnTo>
                  <a:lnTo>
                    <a:pt x="120" y="35"/>
                  </a:lnTo>
                  <a:lnTo>
                    <a:pt x="123" y="35"/>
                  </a:lnTo>
                  <a:lnTo>
                    <a:pt x="128" y="34"/>
                  </a:lnTo>
                  <a:lnTo>
                    <a:pt x="128" y="3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/>
            </a:p>
          </p:txBody>
        </p:sp>
        <p:sp>
          <p:nvSpPr>
            <p:cNvPr id="625" name="Freeform 250"/>
            <p:cNvSpPr>
              <a:spLocks/>
            </p:cNvSpPr>
            <p:nvPr/>
          </p:nvSpPr>
          <p:spPr bwMode="auto">
            <a:xfrm rot="21334256">
              <a:off x="11479693" y="2354273"/>
              <a:ext cx="845941" cy="483163"/>
            </a:xfrm>
            <a:custGeom>
              <a:avLst/>
              <a:gdLst>
                <a:gd name="T0" fmla="*/ 2147483647 w 274"/>
                <a:gd name="T1" fmla="*/ 2147483647 h 133"/>
                <a:gd name="T2" fmla="*/ 2147483647 w 274"/>
                <a:gd name="T3" fmla="*/ 2147483647 h 133"/>
                <a:gd name="T4" fmla="*/ 2147483647 w 274"/>
                <a:gd name="T5" fmla="*/ 2147483647 h 133"/>
                <a:gd name="T6" fmla="*/ 2147483647 w 274"/>
                <a:gd name="T7" fmla="*/ 2147483647 h 133"/>
                <a:gd name="T8" fmla="*/ 2147483647 w 274"/>
                <a:gd name="T9" fmla="*/ 2147483647 h 133"/>
                <a:gd name="T10" fmla="*/ 2147483647 w 274"/>
                <a:gd name="T11" fmla="*/ 2147483647 h 133"/>
                <a:gd name="T12" fmla="*/ 2147483647 w 274"/>
                <a:gd name="T13" fmla="*/ 2147483647 h 133"/>
                <a:gd name="T14" fmla="*/ 2147483647 w 274"/>
                <a:gd name="T15" fmla="*/ 2147483647 h 133"/>
                <a:gd name="T16" fmla="*/ 2147483647 w 274"/>
                <a:gd name="T17" fmla="*/ 2147483647 h 133"/>
                <a:gd name="T18" fmla="*/ 2147483647 w 274"/>
                <a:gd name="T19" fmla="*/ 2147483647 h 133"/>
                <a:gd name="T20" fmla="*/ 2147483647 w 274"/>
                <a:gd name="T21" fmla="*/ 2147483647 h 133"/>
                <a:gd name="T22" fmla="*/ 2147483647 w 274"/>
                <a:gd name="T23" fmla="*/ 2147483647 h 133"/>
                <a:gd name="T24" fmla="*/ 2147483647 w 274"/>
                <a:gd name="T25" fmla="*/ 2147483647 h 133"/>
                <a:gd name="T26" fmla="*/ 2147483647 w 274"/>
                <a:gd name="T27" fmla="*/ 2147483647 h 133"/>
                <a:gd name="T28" fmla="*/ 2147483647 w 274"/>
                <a:gd name="T29" fmla="*/ 2147483647 h 133"/>
                <a:gd name="T30" fmla="*/ 2147483647 w 274"/>
                <a:gd name="T31" fmla="*/ 2147483647 h 133"/>
                <a:gd name="T32" fmla="*/ 2147483647 w 274"/>
                <a:gd name="T33" fmla="*/ 2147483647 h 133"/>
                <a:gd name="T34" fmla="*/ 2147483647 w 274"/>
                <a:gd name="T35" fmla="*/ 2147483647 h 133"/>
                <a:gd name="T36" fmla="*/ 2147483647 w 274"/>
                <a:gd name="T37" fmla="*/ 2147483647 h 133"/>
                <a:gd name="T38" fmla="*/ 2147483647 w 274"/>
                <a:gd name="T39" fmla="*/ 2147483647 h 133"/>
                <a:gd name="T40" fmla="*/ 2147483647 w 274"/>
                <a:gd name="T41" fmla="*/ 2147483647 h 133"/>
                <a:gd name="T42" fmla="*/ 2147483647 w 274"/>
                <a:gd name="T43" fmla="*/ 2147483647 h 133"/>
                <a:gd name="T44" fmla="*/ 2147483647 w 274"/>
                <a:gd name="T45" fmla="*/ 2147483647 h 133"/>
                <a:gd name="T46" fmla="*/ 2147483647 w 274"/>
                <a:gd name="T47" fmla="*/ 2147483647 h 133"/>
                <a:gd name="T48" fmla="*/ 2147483647 w 274"/>
                <a:gd name="T49" fmla="*/ 2147483647 h 133"/>
                <a:gd name="T50" fmla="*/ 2147483647 w 274"/>
                <a:gd name="T51" fmla="*/ 2147483647 h 133"/>
                <a:gd name="T52" fmla="*/ 2147483647 w 274"/>
                <a:gd name="T53" fmla="*/ 2147483647 h 133"/>
                <a:gd name="T54" fmla="*/ 2147483647 w 274"/>
                <a:gd name="T55" fmla="*/ 2147483647 h 133"/>
                <a:gd name="T56" fmla="*/ 2147483647 w 274"/>
                <a:gd name="T57" fmla="*/ 2147483647 h 133"/>
                <a:gd name="T58" fmla="*/ 2147483647 w 274"/>
                <a:gd name="T59" fmla="*/ 2147483647 h 133"/>
                <a:gd name="T60" fmla="*/ 2147483647 w 274"/>
                <a:gd name="T61" fmla="*/ 2147483647 h 133"/>
                <a:gd name="T62" fmla="*/ 2147483647 w 274"/>
                <a:gd name="T63" fmla="*/ 2147483647 h 133"/>
                <a:gd name="T64" fmla="*/ 2147483647 w 274"/>
                <a:gd name="T65" fmla="*/ 2147483647 h 133"/>
                <a:gd name="T66" fmla="*/ 2147483647 w 274"/>
                <a:gd name="T67" fmla="*/ 2147483647 h 133"/>
                <a:gd name="T68" fmla="*/ 2147483647 w 274"/>
                <a:gd name="T69" fmla="*/ 2147483647 h 133"/>
                <a:gd name="T70" fmla="*/ 2147483647 w 274"/>
                <a:gd name="T71" fmla="*/ 2147483647 h 133"/>
                <a:gd name="T72" fmla="*/ 2147483647 w 274"/>
                <a:gd name="T73" fmla="*/ 2147483647 h 133"/>
                <a:gd name="T74" fmla="*/ 2147483647 w 274"/>
                <a:gd name="T75" fmla="*/ 2147483647 h 133"/>
                <a:gd name="T76" fmla="*/ 2147483647 w 274"/>
                <a:gd name="T77" fmla="*/ 2147483647 h 133"/>
                <a:gd name="T78" fmla="*/ 2147483647 w 274"/>
                <a:gd name="T79" fmla="*/ 2147483647 h 133"/>
                <a:gd name="T80" fmla="*/ 2147483647 w 274"/>
                <a:gd name="T81" fmla="*/ 2147483647 h 133"/>
                <a:gd name="T82" fmla="*/ 2147483647 w 274"/>
                <a:gd name="T83" fmla="*/ 2147483647 h 133"/>
                <a:gd name="T84" fmla="*/ 2147483647 w 274"/>
                <a:gd name="T85" fmla="*/ 2147483647 h 133"/>
                <a:gd name="T86" fmla="*/ 2147483647 w 274"/>
                <a:gd name="T87" fmla="*/ 2147483647 h 133"/>
                <a:gd name="T88" fmla="*/ 2147483647 w 274"/>
                <a:gd name="T89" fmla="*/ 2147483647 h 1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4"/>
                <a:gd name="T136" fmla="*/ 0 h 133"/>
                <a:gd name="T137" fmla="*/ 274 w 274"/>
                <a:gd name="T138" fmla="*/ 133 h 13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4" h="133">
                  <a:moveTo>
                    <a:pt x="274" y="67"/>
                  </a:moveTo>
                  <a:lnTo>
                    <a:pt x="271" y="97"/>
                  </a:lnTo>
                  <a:lnTo>
                    <a:pt x="271" y="108"/>
                  </a:lnTo>
                  <a:lnTo>
                    <a:pt x="267" y="108"/>
                  </a:lnTo>
                  <a:lnTo>
                    <a:pt x="264" y="107"/>
                  </a:lnTo>
                  <a:lnTo>
                    <a:pt x="262" y="105"/>
                  </a:lnTo>
                  <a:lnTo>
                    <a:pt x="257" y="107"/>
                  </a:lnTo>
                  <a:lnTo>
                    <a:pt x="257" y="105"/>
                  </a:lnTo>
                  <a:lnTo>
                    <a:pt x="255" y="104"/>
                  </a:lnTo>
                  <a:lnTo>
                    <a:pt x="254" y="105"/>
                  </a:lnTo>
                  <a:lnTo>
                    <a:pt x="252" y="107"/>
                  </a:lnTo>
                  <a:lnTo>
                    <a:pt x="251" y="107"/>
                  </a:lnTo>
                  <a:lnTo>
                    <a:pt x="249" y="108"/>
                  </a:lnTo>
                  <a:lnTo>
                    <a:pt x="249" y="116"/>
                  </a:lnTo>
                  <a:lnTo>
                    <a:pt x="211" y="114"/>
                  </a:lnTo>
                  <a:lnTo>
                    <a:pt x="211" y="124"/>
                  </a:lnTo>
                  <a:lnTo>
                    <a:pt x="191" y="124"/>
                  </a:lnTo>
                  <a:lnTo>
                    <a:pt x="191" y="120"/>
                  </a:lnTo>
                  <a:lnTo>
                    <a:pt x="164" y="119"/>
                  </a:lnTo>
                  <a:lnTo>
                    <a:pt x="163" y="113"/>
                  </a:lnTo>
                  <a:lnTo>
                    <a:pt x="155" y="113"/>
                  </a:lnTo>
                  <a:lnTo>
                    <a:pt x="154" y="114"/>
                  </a:lnTo>
                  <a:lnTo>
                    <a:pt x="158" y="126"/>
                  </a:lnTo>
                  <a:lnTo>
                    <a:pt x="142" y="133"/>
                  </a:lnTo>
                  <a:lnTo>
                    <a:pt x="139" y="130"/>
                  </a:lnTo>
                  <a:lnTo>
                    <a:pt x="136" y="132"/>
                  </a:lnTo>
                  <a:lnTo>
                    <a:pt x="133" y="124"/>
                  </a:lnTo>
                  <a:lnTo>
                    <a:pt x="126" y="126"/>
                  </a:lnTo>
                  <a:lnTo>
                    <a:pt x="92" y="123"/>
                  </a:lnTo>
                  <a:lnTo>
                    <a:pt x="94" y="101"/>
                  </a:lnTo>
                  <a:lnTo>
                    <a:pt x="45" y="98"/>
                  </a:lnTo>
                  <a:lnTo>
                    <a:pt x="43" y="110"/>
                  </a:lnTo>
                  <a:lnTo>
                    <a:pt x="41" y="111"/>
                  </a:lnTo>
                  <a:lnTo>
                    <a:pt x="40" y="110"/>
                  </a:lnTo>
                  <a:lnTo>
                    <a:pt x="40" y="107"/>
                  </a:lnTo>
                  <a:lnTo>
                    <a:pt x="40" y="105"/>
                  </a:lnTo>
                  <a:lnTo>
                    <a:pt x="40" y="104"/>
                  </a:lnTo>
                  <a:lnTo>
                    <a:pt x="38" y="104"/>
                  </a:lnTo>
                  <a:lnTo>
                    <a:pt x="32" y="102"/>
                  </a:lnTo>
                  <a:lnTo>
                    <a:pt x="31" y="105"/>
                  </a:lnTo>
                  <a:lnTo>
                    <a:pt x="31" y="110"/>
                  </a:lnTo>
                  <a:lnTo>
                    <a:pt x="29" y="111"/>
                  </a:lnTo>
                  <a:lnTo>
                    <a:pt x="28" y="110"/>
                  </a:lnTo>
                  <a:lnTo>
                    <a:pt x="26" y="107"/>
                  </a:lnTo>
                  <a:lnTo>
                    <a:pt x="26" y="108"/>
                  </a:lnTo>
                  <a:lnTo>
                    <a:pt x="26" y="110"/>
                  </a:lnTo>
                  <a:lnTo>
                    <a:pt x="19" y="110"/>
                  </a:lnTo>
                  <a:lnTo>
                    <a:pt x="18" y="108"/>
                  </a:lnTo>
                  <a:lnTo>
                    <a:pt x="18" y="104"/>
                  </a:lnTo>
                  <a:lnTo>
                    <a:pt x="16" y="102"/>
                  </a:lnTo>
                  <a:lnTo>
                    <a:pt x="15" y="104"/>
                  </a:lnTo>
                  <a:lnTo>
                    <a:pt x="13" y="104"/>
                  </a:lnTo>
                  <a:lnTo>
                    <a:pt x="10" y="107"/>
                  </a:lnTo>
                  <a:lnTo>
                    <a:pt x="9" y="108"/>
                  </a:lnTo>
                  <a:lnTo>
                    <a:pt x="7" y="108"/>
                  </a:lnTo>
                  <a:lnTo>
                    <a:pt x="6" y="105"/>
                  </a:lnTo>
                  <a:lnTo>
                    <a:pt x="7" y="69"/>
                  </a:lnTo>
                  <a:lnTo>
                    <a:pt x="10" y="66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6" y="56"/>
                  </a:lnTo>
                  <a:lnTo>
                    <a:pt x="9" y="57"/>
                  </a:lnTo>
                  <a:lnTo>
                    <a:pt x="10" y="56"/>
                  </a:lnTo>
                  <a:lnTo>
                    <a:pt x="12" y="53"/>
                  </a:lnTo>
                  <a:lnTo>
                    <a:pt x="13" y="47"/>
                  </a:lnTo>
                  <a:lnTo>
                    <a:pt x="15" y="47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9" y="45"/>
                  </a:lnTo>
                  <a:lnTo>
                    <a:pt x="22" y="39"/>
                  </a:lnTo>
                  <a:lnTo>
                    <a:pt x="40" y="41"/>
                  </a:lnTo>
                  <a:lnTo>
                    <a:pt x="43" y="39"/>
                  </a:lnTo>
                  <a:lnTo>
                    <a:pt x="43" y="41"/>
                  </a:lnTo>
                  <a:lnTo>
                    <a:pt x="45" y="41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1" y="44"/>
                  </a:lnTo>
                  <a:lnTo>
                    <a:pt x="53" y="44"/>
                  </a:lnTo>
                  <a:lnTo>
                    <a:pt x="54" y="45"/>
                  </a:lnTo>
                  <a:lnTo>
                    <a:pt x="60" y="39"/>
                  </a:lnTo>
                  <a:lnTo>
                    <a:pt x="63" y="39"/>
                  </a:lnTo>
                  <a:lnTo>
                    <a:pt x="66" y="36"/>
                  </a:lnTo>
                  <a:lnTo>
                    <a:pt x="63" y="35"/>
                  </a:lnTo>
                  <a:lnTo>
                    <a:pt x="56" y="23"/>
                  </a:lnTo>
                  <a:lnTo>
                    <a:pt x="51" y="13"/>
                  </a:lnTo>
                  <a:lnTo>
                    <a:pt x="50" y="7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1" y="6"/>
                  </a:lnTo>
                  <a:lnTo>
                    <a:pt x="91" y="4"/>
                  </a:lnTo>
                  <a:lnTo>
                    <a:pt x="89" y="22"/>
                  </a:lnTo>
                  <a:lnTo>
                    <a:pt x="122" y="23"/>
                  </a:lnTo>
                  <a:lnTo>
                    <a:pt x="125" y="39"/>
                  </a:lnTo>
                  <a:lnTo>
                    <a:pt x="133" y="39"/>
                  </a:lnTo>
                  <a:lnTo>
                    <a:pt x="139" y="39"/>
                  </a:lnTo>
                  <a:lnTo>
                    <a:pt x="150" y="44"/>
                  </a:lnTo>
                  <a:lnTo>
                    <a:pt x="150" y="47"/>
                  </a:lnTo>
                  <a:lnTo>
                    <a:pt x="204" y="50"/>
                  </a:lnTo>
                  <a:lnTo>
                    <a:pt x="205" y="60"/>
                  </a:lnTo>
                  <a:lnTo>
                    <a:pt x="208" y="60"/>
                  </a:lnTo>
                  <a:lnTo>
                    <a:pt x="207" y="61"/>
                  </a:lnTo>
                  <a:lnTo>
                    <a:pt x="208" y="61"/>
                  </a:lnTo>
                  <a:lnTo>
                    <a:pt x="210" y="64"/>
                  </a:lnTo>
                  <a:lnTo>
                    <a:pt x="211" y="64"/>
                  </a:lnTo>
                  <a:lnTo>
                    <a:pt x="211" y="63"/>
                  </a:lnTo>
                  <a:lnTo>
                    <a:pt x="214" y="63"/>
                  </a:lnTo>
                  <a:lnTo>
                    <a:pt x="214" y="66"/>
                  </a:lnTo>
                  <a:lnTo>
                    <a:pt x="215" y="64"/>
                  </a:lnTo>
                  <a:lnTo>
                    <a:pt x="217" y="63"/>
                  </a:lnTo>
                  <a:lnTo>
                    <a:pt x="217" y="61"/>
                  </a:lnTo>
                  <a:lnTo>
                    <a:pt x="218" y="61"/>
                  </a:lnTo>
                  <a:lnTo>
                    <a:pt x="220" y="64"/>
                  </a:lnTo>
                  <a:lnTo>
                    <a:pt x="224" y="63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27" y="61"/>
                  </a:lnTo>
                  <a:lnTo>
                    <a:pt x="229" y="63"/>
                  </a:lnTo>
                  <a:lnTo>
                    <a:pt x="236" y="63"/>
                  </a:lnTo>
                  <a:lnTo>
                    <a:pt x="239" y="64"/>
                  </a:lnTo>
                  <a:lnTo>
                    <a:pt x="240" y="63"/>
                  </a:lnTo>
                  <a:lnTo>
                    <a:pt x="240" y="60"/>
                  </a:lnTo>
                  <a:lnTo>
                    <a:pt x="252" y="60"/>
                  </a:lnTo>
                  <a:lnTo>
                    <a:pt x="252" y="56"/>
                  </a:lnTo>
                  <a:lnTo>
                    <a:pt x="254" y="48"/>
                  </a:lnTo>
                  <a:lnTo>
                    <a:pt x="265" y="48"/>
                  </a:lnTo>
                  <a:lnTo>
                    <a:pt x="265" y="47"/>
                  </a:lnTo>
                  <a:lnTo>
                    <a:pt x="265" y="45"/>
                  </a:lnTo>
                  <a:lnTo>
                    <a:pt x="273" y="47"/>
                  </a:lnTo>
                  <a:lnTo>
                    <a:pt x="271" y="63"/>
                  </a:lnTo>
                  <a:lnTo>
                    <a:pt x="268" y="63"/>
                  </a:lnTo>
                  <a:lnTo>
                    <a:pt x="268" y="66"/>
                  </a:lnTo>
                  <a:lnTo>
                    <a:pt x="273" y="67"/>
                  </a:lnTo>
                  <a:lnTo>
                    <a:pt x="274" y="6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6" name="Freeform 251"/>
            <p:cNvSpPr>
              <a:spLocks/>
            </p:cNvSpPr>
            <p:nvPr/>
          </p:nvSpPr>
          <p:spPr bwMode="auto">
            <a:xfrm rot="21334256">
              <a:off x="12328289" y="2509509"/>
              <a:ext cx="581842" cy="755552"/>
            </a:xfrm>
            <a:custGeom>
              <a:avLst/>
              <a:gdLst>
                <a:gd name="T0" fmla="*/ 2147483647 w 189"/>
                <a:gd name="T1" fmla="*/ 2147483647 h 208"/>
                <a:gd name="T2" fmla="*/ 2147483647 w 189"/>
                <a:gd name="T3" fmla="*/ 2147483647 h 208"/>
                <a:gd name="T4" fmla="*/ 2147483647 w 189"/>
                <a:gd name="T5" fmla="*/ 2147483647 h 208"/>
                <a:gd name="T6" fmla="*/ 2147483647 w 189"/>
                <a:gd name="T7" fmla="*/ 2147483647 h 208"/>
                <a:gd name="T8" fmla="*/ 2147483647 w 189"/>
                <a:gd name="T9" fmla="*/ 2147483647 h 208"/>
                <a:gd name="T10" fmla="*/ 2147483647 w 189"/>
                <a:gd name="T11" fmla="*/ 2147483647 h 208"/>
                <a:gd name="T12" fmla="*/ 2147483647 w 189"/>
                <a:gd name="T13" fmla="*/ 2147483647 h 208"/>
                <a:gd name="T14" fmla="*/ 2147483647 w 189"/>
                <a:gd name="T15" fmla="*/ 2147483647 h 208"/>
                <a:gd name="T16" fmla="*/ 2147483647 w 189"/>
                <a:gd name="T17" fmla="*/ 2147483647 h 208"/>
                <a:gd name="T18" fmla="*/ 2147483647 w 189"/>
                <a:gd name="T19" fmla="*/ 2147483647 h 208"/>
                <a:gd name="T20" fmla="*/ 2147483647 w 189"/>
                <a:gd name="T21" fmla="*/ 2147483647 h 208"/>
                <a:gd name="T22" fmla="*/ 2147483647 w 189"/>
                <a:gd name="T23" fmla="*/ 2147483647 h 208"/>
                <a:gd name="T24" fmla="*/ 2147483647 w 189"/>
                <a:gd name="T25" fmla="*/ 2147483647 h 208"/>
                <a:gd name="T26" fmla="*/ 2147483647 w 189"/>
                <a:gd name="T27" fmla="*/ 2147483647 h 208"/>
                <a:gd name="T28" fmla="*/ 2147483647 w 189"/>
                <a:gd name="T29" fmla="*/ 2147483647 h 208"/>
                <a:gd name="T30" fmla="*/ 2147483647 w 189"/>
                <a:gd name="T31" fmla="*/ 2147483647 h 208"/>
                <a:gd name="T32" fmla="*/ 2147483647 w 189"/>
                <a:gd name="T33" fmla="*/ 2147483647 h 208"/>
                <a:gd name="T34" fmla="*/ 2147483647 w 189"/>
                <a:gd name="T35" fmla="*/ 2147483647 h 208"/>
                <a:gd name="T36" fmla="*/ 2147483647 w 189"/>
                <a:gd name="T37" fmla="*/ 2147483647 h 208"/>
                <a:gd name="T38" fmla="*/ 2147483647 w 189"/>
                <a:gd name="T39" fmla="*/ 2147483647 h 208"/>
                <a:gd name="T40" fmla="*/ 2147483647 w 189"/>
                <a:gd name="T41" fmla="*/ 2147483647 h 208"/>
                <a:gd name="T42" fmla="*/ 2147483647 w 189"/>
                <a:gd name="T43" fmla="*/ 2147483647 h 208"/>
                <a:gd name="T44" fmla="*/ 2147483647 w 189"/>
                <a:gd name="T45" fmla="*/ 2147483647 h 208"/>
                <a:gd name="T46" fmla="*/ 2147483647 w 189"/>
                <a:gd name="T47" fmla="*/ 2147483647 h 208"/>
                <a:gd name="T48" fmla="*/ 2147483647 w 189"/>
                <a:gd name="T49" fmla="*/ 2147483647 h 208"/>
                <a:gd name="T50" fmla="*/ 2147483647 w 189"/>
                <a:gd name="T51" fmla="*/ 2147483647 h 208"/>
                <a:gd name="T52" fmla="*/ 2147483647 w 189"/>
                <a:gd name="T53" fmla="*/ 2147483647 h 208"/>
                <a:gd name="T54" fmla="*/ 2147483647 w 189"/>
                <a:gd name="T55" fmla="*/ 2147483647 h 208"/>
                <a:gd name="T56" fmla="*/ 0 w 189"/>
                <a:gd name="T57" fmla="*/ 2147483647 h 208"/>
                <a:gd name="T58" fmla="*/ 2147483647 w 189"/>
                <a:gd name="T59" fmla="*/ 2147483647 h 208"/>
                <a:gd name="T60" fmla="*/ 2147483647 w 189"/>
                <a:gd name="T61" fmla="*/ 2147483647 h 208"/>
                <a:gd name="T62" fmla="*/ 2147483647 w 189"/>
                <a:gd name="T63" fmla="*/ 2147483647 h 208"/>
                <a:gd name="T64" fmla="*/ 2147483647 w 189"/>
                <a:gd name="T65" fmla="*/ 2147483647 h 208"/>
                <a:gd name="T66" fmla="*/ 2147483647 w 189"/>
                <a:gd name="T67" fmla="*/ 2147483647 h 208"/>
                <a:gd name="T68" fmla="*/ 2147483647 w 189"/>
                <a:gd name="T69" fmla="*/ 2147483647 h 208"/>
                <a:gd name="T70" fmla="*/ 2147483647 w 189"/>
                <a:gd name="T71" fmla="*/ 2147483647 h 208"/>
                <a:gd name="T72" fmla="*/ 2147483647 w 189"/>
                <a:gd name="T73" fmla="*/ 2147483647 h 208"/>
                <a:gd name="T74" fmla="*/ 2147483647 w 189"/>
                <a:gd name="T75" fmla="*/ 2147483647 h 208"/>
                <a:gd name="T76" fmla="*/ 2147483647 w 189"/>
                <a:gd name="T77" fmla="*/ 2147483647 h 208"/>
                <a:gd name="T78" fmla="*/ 2147483647 w 189"/>
                <a:gd name="T79" fmla="*/ 2147483647 h 208"/>
                <a:gd name="T80" fmla="*/ 2147483647 w 189"/>
                <a:gd name="T81" fmla="*/ 2147483647 h 208"/>
                <a:gd name="T82" fmla="*/ 2147483647 w 189"/>
                <a:gd name="T83" fmla="*/ 2147483647 h 208"/>
                <a:gd name="T84" fmla="*/ 2147483647 w 189"/>
                <a:gd name="T85" fmla="*/ 2147483647 h 208"/>
                <a:gd name="T86" fmla="*/ 2147483647 w 189"/>
                <a:gd name="T87" fmla="*/ 2147483647 h 208"/>
                <a:gd name="T88" fmla="*/ 2147483647 w 189"/>
                <a:gd name="T89" fmla="*/ 2147483647 h 208"/>
                <a:gd name="T90" fmla="*/ 2147483647 w 189"/>
                <a:gd name="T91" fmla="*/ 2147483647 h 208"/>
                <a:gd name="T92" fmla="*/ 2147483647 w 189"/>
                <a:gd name="T93" fmla="*/ 2147483647 h 208"/>
                <a:gd name="T94" fmla="*/ 2147483647 w 189"/>
                <a:gd name="T95" fmla="*/ 2147483647 h 2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9"/>
                <a:gd name="T145" fmla="*/ 0 h 208"/>
                <a:gd name="T146" fmla="*/ 189 w 189"/>
                <a:gd name="T147" fmla="*/ 208 h 2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9" h="208">
                  <a:moveTo>
                    <a:pt x="93" y="15"/>
                  </a:moveTo>
                  <a:lnTo>
                    <a:pt x="109" y="23"/>
                  </a:lnTo>
                  <a:lnTo>
                    <a:pt x="100" y="39"/>
                  </a:lnTo>
                  <a:lnTo>
                    <a:pt x="134" y="60"/>
                  </a:lnTo>
                  <a:lnTo>
                    <a:pt x="144" y="44"/>
                  </a:lnTo>
                  <a:lnTo>
                    <a:pt x="147" y="42"/>
                  </a:lnTo>
                  <a:lnTo>
                    <a:pt x="147" y="54"/>
                  </a:lnTo>
                  <a:lnTo>
                    <a:pt x="159" y="56"/>
                  </a:lnTo>
                  <a:lnTo>
                    <a:pt x="157" y="79"/>
                  </a:lnTo>
                  <a:lnTo>
                    <a:pt x="189" y="82"/>
                  </a:lnTo>
                  <a:lnTo>
                    <a:pt x="188" y="114"/>
                  </a:lnTo>
                  <a:lnTo>
                    <a:pt x="156" y="113"/>
                  </a:lnTo>
                  <a:lnTo>
                    <a:pt x="154" y="127"/>
                  </a:lnTo>
                  <a:lnTo>
                    <a:pt x="151" y="127"/>
                  </a:lnTo>
                  <a:lnTo>
                    <a:pt x="150" y="141"/>
                  </a:lnTo>
                  <a:lnTo>
                    <a:pt x="153" y="141"/>
                  </a:lnTo>
                  <a:lnTo>
                    <a:pt x="154" y="141"/>
                  </a:lnTo>
                  <a:lnTo>
                    <a:pt x="159" y="139"/>
                  </a:lnTo>
                  <a:lnTo>
                    <a:pt x="159" y="144"/>
                  </a:lnTo>
                  <a:lnTo>
                    <a:pt x="163" y="144"/>
                  </a:lnTo>
                  <a:lnTo>
                    <a:pt x="163" y="146"/>
                  </a:lnTo>
                  <a:lnTo>
                    <a:pt x="170" y="146"/>
                  </a:lnTo>
                  <a:lnTo>
                    <a:pt x="170" y="149"/>
                  </a:lnTo>
                  <a:lnTo>
                    <a:pt x="150" y="148"/>
                  </a:lnTo>
                  <a:lnTo>
                    <a:pt x="141" y="144"/>
                  </a:lnTo>
                  <a:lnTo>
                    <a:pt x="139" y="145"/>
                  </a:lnTo>
                  <a:lnTo>
                    <a:pt x="139" y="149"/>
                  </a:lnTo>
                  <a:lnTo>
                    <a:pt x="142" y="152"/>
                  </a:lnTo>
                  <a:lnTo>
                    <a:pt x="138" y="157"/>
                  </a:lnTo>
                  <a:lnTo>
                    <a:pt x="138" y="165"/>
                  </a:lnTo>
                  <a:lnTo>
                    <a:pt x="110" y="164"/>
                  </a:lnTo>
                  <a:lnTo>
                    <a:pt x="110" y="180"/>
                  </a:lnTo>
                  <a:lnTo>
                    <a:pt x="128" y="182"/>
                  </a:lnTo>
                  <a:lnTo>
                    <a:pt x="128" y="193"/>
                  </a:lnTo>
                  <a:lnTo>
                    <a:pt x="137" y="193"/>
                  </a:lnTo>
                  <a:lnTo>
                    <a:pt x="138" y="196"/>
                  </a:lnTo>
                  <a:lnTo>
                    <a:pt x="134" y="198"/>
                  </a:lnTo>
                  <a:lnTo>
                    <a:pt x="129" y="196"/>
                  </a:lnTo>
                  <a:lnTo>
                    <a:pt x="128" y="201"/>
                  </a:lnTo>
                  <a:lnTo>
                    <a:pt x="126" y="205"/>
                  </a:lnTo>
                  <a:lnTo>
                    <a:pt x="103" y="204"/>
                  </a:lnTo>
                  <a:lnTo>
                    <a:pt x="101" y="208"/>
                  </a:lnTo>
                  <a:lnTo>
                    <a:pt x="94" y="208"/>
                  </a:lnTo>
                  <a:lnTo>
                    <a:pt x="94" y="204"/>
                  </a:lnTo>
                  <a:lnTo>
                    <a:pt x="68" y="201"/>
                  </a:lnTo>
                  <a:lnTo>
                    <a:pt x="68" y="198"/>
                  </a:lnTo>
                  <a:lnTo>
                    <a:pt x="37" y="195"/>
                  </a:lnTo>
                  <a:lnTo>
                    <a:pt x="37" y="183"/>
                  </a:lnTo>
                  <a:lnTo>
                    <a:pt x="37" y="179"/>
                  </a:lnTo>
                  <a:lnTo>
                    <a:pt x="40" y="179"/>
                  </a:lnTo>
                  <a:lnTo>
                    <a:pt x="40" y="163"/>
                  </a:lnTo>
                  <a:lnTo>
                    <a:pt x="22" y="161"/>
                  </a:lnTo>
                  <a:lnTo>
                    <a:pt x="22" y="163"/>
                  </a:lnTo>
                  <a:lnTo>
                    <a:pt x="18" y="163"/>
                  </a:lnTo>
                  <a:lnTo>
                    <a:pt x="19" y="119"/>
                  </a:lnTo>
                  <a:lnTo>
                    <a:pt x="16" y="117"/>
                  </a:lnTo>
                  <a:lnTo>
                    <a:pt x="16" y="114"/>
                  </a:lnTo>
                  <a:lnTo>
                    <a:pt x="0" y="113"/>
                  </a:lnTo>
                  <a:lnTo>
                    <a:pt x="2" y="70"/>
                  </a:lnTo>
                  <a:lnTo>
                    <a:pt x="6" y="69"/>
                  </a:lnTo>
                  <a:lnTo>
                    <a:pt x="5" y="67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8" y="61"/>
                  </a:lnTo>
                  <a:lnTo>
                    <a:pt x="8" y="60"/>
                  </a:lnTo>
                  <a:lnTo>
                    <a:pt x="9" y="59"/>
                  </a:lnTo>
                  <a:lnTo>
                    <a:pt x="9" y="51"/>
                  </a:lnTo>
                  <a:lnTo>
                    <a:pt x="9" y="47"/>
                  </a:lnTo>
                  <a:lnTo>
                    <a:pt x="9" y="37"/>
                  </a:lnTo>
                  <a:lnTo>
                    <a:pt x="3" y="37"/>
                  </a:lnTo>
                  <a:lnTo>
                    <a:pt x="6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8" y="9"/>
                  </a:lnTo>
                  <a:lnTo>
                    <a:pt x="31" y="12"/>
                  </a:lnTo>
                  <a:lnTo>
                    <a:pt x="31" y="3"/>
                  </a:lnTo>
                  <a:lnTo>
                    <a:pt x="32" y="0"/>
                  </a:lnTo>
                  <a:lnTo>
                    <a:pt x="59" y="1"/>
                  </a:lnTo>
                  <a:lnTo>
                    <a:pt x="54" y="10"/>
                  </a:lnTo>
                  <a:lnTo>
                    <a:pt x="72" y="12"/>
                  </a:lnTo>
                  <a:lnTo>
                    <a:pt x="75" y="13"/>
                  </a:lnTo>
                  <a:lnTo>
                    <a:pt x="76" y="10"/>
                  </a:lnTo>
                  <a:lnTo>
                    <a:pt x="84" y="15"/>
                  </a:lnTo>
                  <a:lnTo>
                    <a:pt x="87" y="12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7" name="Freeform 252"/>
            <p:cNvSpPr>
              <a:spLocks/>
            </p:cNvSpPr>
            <p:nvPr/>
          </p:nvSpPr>
          <p:spPr bwMode="auto">
            <a:xfrm rot="21334256">
              <a:off x="12972150" y="3235876"/>
              <a:ext cx="740026" cy="578827"/>
            </a:xfrm>
            <a:custGeom>
              <a:avLst/>
              <a:gdLst>
                <a:gd name="T0" fmla="*/ 2147483647 w 240"/>
                <a:gd name="T1" fmla="*/ 2147483647 h 159"/>
                <a:gd name="T2" fmla="*/ 2147483647 w 240"/>
                <a:gd name="T3" fmla="*/ 2147483647 h 159"/>
                <a:gd name="T4" fmla="*/ 2147483647 w 240"/>
                <a:gd name="T5" fmla="*/ 2147483647 h 159"/>
                <a:gd name="T6" fmla="*/ 2147483647 w 240"/>
                <a:gd name="T7" fmla="*/ 2147483647 h 159"/>
                <a:gd name="T8" fmla="*/ 2147483647 w 240"/>
                <a:gd name="T9" fmla="*/ 2147483647 h 159"/>
                <a:gd name="T10" fmla="*/ 2147483647 w 240"/>
                <a:gd name="T11" fmla="*/ 2147483647 h 159"/>
                <a:gd name="T12" fmla="*/ 2147483647 w 240"/>
                <a:gd name="T13" fmla="*/ 2147483647 h 159"/>
                <a:gd name="T14" fmla="*/ 2147483647 w 240"/>
                <a:gd name="T15" fmla="*/ 2147483647 h 159"/>
                <a:gd name="T16" fmla="*/ 2147483647 w 240"/>
                <a:gd name="T17" fmla="*/ 2147483647 h 159"/>
                <a:gd name="T18" fmla="*/ 2147483647 w 240"/>
                <a:gd name="T19" fmla="*/ 2147483647 h 159"/>
                <a:gd name="T20" fmla="*/ 2147483647 w 240"/>
                <a:gd name="T21" fmla="*/ 2147483647 h 159"/>
                <a:gd name="T22" fmla="*/ 2147483647 w 240"/>
                <a:gd name="T23" fmla="*/ 2147483647 h 159"/>
                <a:gd name="T24" fmla="*/ 2147483647 w 240"/>
                <a:gd name="T25" fmla="*/ 2147483647 h 159"/>
                <a:gd name="T26" fmla="*/ 2147483647 w 240"/>
                <a:gd name="T27" fmla="*/ 2147483647 h 159"/>
                <a:gd name="T28" fmla="*/ 2147483647 w 240"/>
                <a:gd name="T29" fmla="*/ 2147483647 h 159"/>
                <a:gd name="T30" fmla="*/ 2147483647 w 240"/>
                <a:gd name="T31" fmla="*/ 2147483647 h 159"/>
                <a:gd name="T32" fmla="*/ 2147483647 w 240"/>
                <a:gd name="T33" fmla="*/ 2147483647 h 159"/>
                <a:gd name="T34" fmla="*/ 2147483647 w 240"/>
                <a:gd name="T35" fmla="*/ 2147483647 h 159"/>
                <a:gd name="T36" fmla="*/ 2147483647 w 240"/>
                <a:gd name="T37" fmla="*/ 2147483647 h 159"/>
                <a:gd name="T38" fmla="*/ 2147483647 w 240"/>
                <a:gd name="T39" fmla="*/ 2147483647 h 159"/>
                <a:gd name="T40" fmla="*/ 2147483647 w 240"/>
                <a:gd name="T41" fmla="*/ 2147483647 h 159"/>
                <a:gd name="T42" fmla="*/ 2147483647 w 240"/>
                <a:gd name="T43" fmla="*/ 2147483647 h 159"/>
                <a:gd name="T44" fmla="*/ 2147483647 w 240"/>
                <a:gd name="T45" fmla="*/ 2147483647 h 159"/>
                <a:gd name="T46" fmla="*/ 2147483647 w 240"/>
                <a:gd name="T47" fmla="*/ 2147483647 h 159"/>
                <a:gd name="T48" fmla="*/ 2147483647 w 240"/>
                <a:gd name="T49" fmla="*/ 2147483647 h 159"/>
                <a:gd name="T50" fmla="*/ 2147483647 w 240"/>
                <a:gd name="T51" fmla="*/ 2147483647 h 159"/>
                <a:gd name="T52" fmla="*/ 2147483647 w 240"/>
                <a:gd name="T53" fmla="*/ 2147483647 h 159"/>
                <a:gd name="T54" fmla="*/ 2147483647 w 240"/>
                <a:gd name="T55" fmla="*/ 2147483647 h 159"/>
                <a:gd name="T56" fmla="*/ 2147483647 w 240"/>
                <a:gd name="T57" fmla="*/ 2147483647 h 159"/>
                <a:gd name="T58" fmla="*/ 2147483647 w 240"/>
                <a:gd name="T59" fmla="*/ 2147483647 h 159"/>
                <a:gd name="T60" fmla="*/ 2147483647 w 240"/>
                <a:gd name="T61" fmla="*/ 2147483647 h 159"/>
                <a:gd name="T62" fmla="*/ 2147483647 w 240"/>
                <a:gd name="T63" fmla="*/ 2147483647 h 159"/>
                <a:gd name="T64" fmla="*/ 2147483647 w 240"/>
                <a:gd name="T65" fmla="*/ 2147483647 h 159"/>
                <a:gd name="T66" fmla="*/ 2147483647 w 240"/>
                <a:gd name="T67" fmla="*/ 2147483647 h 159"/>
                <a:gd name="T68" fmla="*/ 2147483647 w 240"/>
                <a:gd name="T69" fmla="*/ 2147483647 h 159"/>
                <a:gd name="T70" fmla="*/ 2147483647 w 240"/>
                <a:gd name="T71" fmla="*/ 2147483647 h 159"/>
                <a:gd name="T72" fmla="*/ 2147483647 w 240"/>
                <a:gd name="T73" fmla="*/ 2147483647 h 159"/>
                <a:gd name="T74" fmla="*/ 2147483647 w 240"/>
                <a:gd name="T75" fmla="*/ 2147483647 h 159"/>
                <a:gd name="T76" fmla="*/ 2147483647 w 240"/>
                <a:gd name="T77" fmla="*/ 2147483647 h 159"/>
                <a:gd name="T78" fmla="*/ 2147483647 w 240"/>
                <a:gd name="T79" fmla="*/ 2147483647 h 159"/>
                <a:gd name="T80" fmla="*/ 2147483647 w 240"/>
                <a:gd name="T81" fmla="*/ 2147483647 h 159"/>
                <a:gd name="T82" fmla="*/ 2147483647 w 240"/>
                <a:gd name="T83" fmla="*/ 2147483647 h 159"/>
                <a:gd name="T84" fmla="*/ 2147483647 w 240"/>
                <a:gd name="T85" fmla="*/ 2147483647 h 159"/>
                <a:gd name="T86" fmla="*/ 2147483647 w 240"/>
                <a:gd name="T87" fmla="*/ 2147483647 h 159"/>
                <a:gd name="T88" fmla="*/ 2147483647 w 240"/>
                <a:gd name="T89" fmla="*/ 2147483647 h 159"/>
                <a:gd name="T90" fmla="*/ 2147483647 w 240"/>
                <a:gd name="T91" fmla="*/ 2147483647 h 159"/>
                <a:gd name="T92" fmla="*/ 2147483647 w 240"/>
                <a:gd name="T93" fmla="*/ 2147483647 h 159"/>
                <a:gd name="T94" fmla="*/ 2147483647 w 240"/>
                <a:gd name="T95" fmla="*/ 2147483647 h 159"/>
                <a:gd name="T96" fmla="*/ 2147483647 w 240"/>
                <a:gd name="T97" fmla="*/ 2147483647 h 159"/>
                <a:gd name="T98" fmla="*/ 2147483647 w 240"/>
                <a:gd name="T99" fmla="*/ 2147483647 h 159"/>
                <a:gd name="T100" fmla="*/ 2147483647 w 240"/>
                <a:gd name="T101" fmla="*/ 2147483647 h 159"/>
                <a:gd name="T102" fmla="*/ 2147483647 w 240"/>
                <a:gd name="T103" fmla="*/ 2147483647 h 159"/>
                <a:gd name="T104" fmla="*/ 2147483647 w 240"/>
                <a:gd name="T105" fmla="*/ 2147483647 h 159"/>
                <a:gd name="T106" fmla="*/ 2147483647 w 240"/>
                <a:gd name="T107" fmla="*/ 2147483647 h 159"/>
                <a:gd name="T108" fmla="*/ 2147483647 w 240"/>
                <a:gd name="T109" fmla="*/ 2147483647 h 159"/>
                <a:gd name="T110" fmla="*/ 2147483647 w 240"/>
                <a:gd name="T111" fmla="*/ 2147483647 h 159"/>
                <a:gd name="T112" fmla="*/ 2147483647 w 240"/>
                <a:gd name="T113" fmla="*/ 2147483647 h 159"/>
                <a:gd name="T114" fmla="*/ 2147483647 w 240"/>
                <a:gd name="T115" fmla="*/ 2147483647 h 159"/>
                <a:gd name="T116" fmla="*/ 2147483647 w 240"/>
                <a:gd name="T117" fmla="*/ 0 h 159"/>
                <a:gd name="T118" fmla="*/ 2147483647 w 240"/>
                <a:gd name="T119" fmla="*/ 2147483647 h 1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0"/>
                <a:gd name="T181" fmla="*/ 0 h 159"/>
                <a:gd name="T182" fmla="*/ 240 w 240"/>
                <a:gd name="T183" fmla="*/ 159 h 15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0" h="159">
                  <a:moveTo>
                    <a:pt x="221" y="9"/>
                  </a:moveTo>
                  <a:lnTo>
                    <a:pt x="222" y="9"/>
                  </a:lnTo>
                  <a:lnTo>
                    <a:pt x="222" y="11"/>
                  </a:lnTo>
                  <a:lnTo>
                    <a:pt x="224" y="13"/>
                  </a:lnTo>
                  <a:lnTo>
                    <a:pt x="227" y="11"/>
                  </a:lnTo>
                  <a:lnTo>
                    <a:pt x="227" y="13"/>
                  </a:lnTo>
                  <a:lnTo>
                    <a:pt x="228" y="14"/>
                  </a:lnTo>
                  <a:lnTo>
                    <a:pt x="228" y="17"/>
                  </a:lnTo>
                  <a:lnTo>
                    <a:pt x="228" y="20"/>
                  </a:lnTo>
                  <a:lnTo>
                    <a:pt x="228" y="22"/>
                  </a:lnTo>
                  <a:lnTo>
                    <a:pt x="233" y="22"/>
                  </a:lnTo>
                  <a:lnTo>
                    <a:pt x="234" y="26"/>
                  </a:lnTo>
                  <a:lnTo>
                    <a:pt x="234" y="28"/>
                  </a:lnTo>
                  <a:lnTo>
                    <a:pt x="236" y="28"/>
                  </a:lnTo>
                  <a:lnTo>
                    <a:pt x="237" y="28"/>
                  </a:lnTo>
                  <a:lnTo>
                    <a:pt x="237" y="29"/>
                  </a:lnTo>
                  <a:lnTo>
                    <a:pt x="236" y="33"/>
                  </a:lnTo>
                  <a:lnTo>
                    <a:pt x="234" y="35"/>
                  </a:lnTo>
                  <a:lnTo>
                    <a:pt x="236" y="38"/>
                  </a:lnTo>
                  <a:lnTo>
                    <a:pt x="234" y="39"/>
                  </a:lnTo>
                  <a:lnTo>
                    <a:pt x="234" y="41"/>
                  </a:lnTo>
                  <a:lnTo>
                    <a:pt x="236" y="42"/>
                  </a:lnTo>
                  <a:lnTo>
                    <a:pt x="237" y="44"/>
                  </a:lnTo>
                  <a:lnTo>
                    <a:pt x="237" y="45"/>
                  </a:lnTo>
                  <a:lnTo>
                    <a:pt x="237" y="47"/>
                  </a:lnTo>
                  <a:lnTo>
                    <a:pt x="239" y="47"/>
                  </a:lnTo>
                  <a:lnTo>
                    <a:pt x="240" y="48"/>
                  </a:lnTo>
                  <a:lnTo>
                    <a:pt x="240" y="50"/>
                  </a:lnTo>
                  <a:lnTo>
                    <a:pt x="240" y="51"/>
                  </a:lnTo>
                  <a:lnTo>
                    <a:pt x="239" y="51"/>
                  </a:lnTo>
                  <a:lnTo>
                    <a:pt x="237" y="51"/>
                  </a:lnTo>
                  <a:lnTo>
                    <a:pt x="234" y="50"/>
                  </a:lnTo>
                  <a:lnTo>
                    <a:pt x="231" y="48"/>
                  </a:lnTo>
                  <a:lnTo>
                    <a:pt x="230" y="50"/>
                  </a:lnTo>
                  <a:lnTo>
                    <a:pt x="230" y="51"/>
                  </a:lnTo>
                  <a:lnTo>
                    <a:pt x="231" y="53"/>
                  </a:lnTo>
                  <a:lnTo>
                    <a:pt x="234" y="54"/>
                  </a:lnTo>
                  <a:lnTo>
                    <a:pt x="234" y="55"/>
                  </a:lnTo>
                  <a:lnTo>
                    <a:pt x="236" y="58"/>
                  </a:lnTo>
                  <a:lnTo>
                    <a:pt x="237" y="61"/>
                  </a:lnTo>
                  <a:lnTo>
                    <a:pt x="239" y="63"/>
                  </a:lnTo>
                  <a:lnTo>
                    <a:pt x="239" y="66"/>
                  </a:lnTo>
                  <a:lnTo>
                    <a:pt x="240" y="69"/>
                  </a:lnTo>
                  <a:lnTo>
                    <a:pt x="239" y="70"/>
                  </a:lnTo>
                  <a:lnTo>
                    <a:pt x="239" y="72"/>
                  </a:lnTo>
                  <a:lnTo>
                    <a:pt x="237" y="72"/>
                  </a:lnTo>
                  <a:lnTo>
                    <a:pt x="236" y="73"/>
                  </a:lnTo>
                  <a:lnTo>
                    <a:pt x="236" y="76"/>
                  </a:lnTo>
                  <a:lnTo>
                    <a:pt x="237" y="77"/>
                  </a:lnTo>
                  <a:lnTo>
                    <a:pt x="239" y="79"/>
                  </a:lnTo>
                  <a:lnTo>
                    <a:pt x="239" y="80"/>
                  </a:lnTo>
                  <a:lnTo>
                    <a:pt x="239" y="83"/>
                  </a:lnTo>
                  <a:lnTo>
                    <a:pt x="239" y="85"/>
                  </a:lnTo>
                  <a:lnTo>
                    <a:pt x="240" y="88"/>
                  </a:lnTo>
                  <a:lnTo>
                    <a:pt x="240" y="89"/>
                  </a:lnTo>
                  <a:lnTo>
                    <a:pt x="237" y="92"/>
                  </a:lnTo>
                  <a:lnTo>
                    <a:pt x="233" y="92"/>
                  </a:lnTo>
                  <a:lnTo>
                    <a:pt x="233" y="86"/>
                  </a:lnTo>
                  <a:lnTo>
                    <a:pt x="212" y="85"/>
                  </a:lnTo>
                  <a:lnTo>
                    <a:pt x="205" y="92"/>
                  </a:lnTo>
                  <a:lnTo>
                    <a:pt x="200" y="89"/>
                  </a:lnTo>
                  <a:lnTo>
                    <a:pt x="196" y="83"/>
                  </a:lnTo>
                  <a:lnTo>
                    <a:pt x="190" y="89"/>
                  </a:lnTo>
                  <a:lnTo>
                    <a:pt x="187" y="88"/>
                  </a:lnTo>
                  <a:lnTo>
                    <a:pt x="181" y="92"/>
                  </a:lnTo>
                  <a:lnTo>
                    <a:pt x="190" y="104"/>
                  </a:lnTo>
                  <a:lnTo>
                    <a:pt x="170" y="123"/>
                  </a:lnTo>
                  <a:lnTo>
                    <a:pt x="177" y="130"/>
                  </a:lnTo>
                  <a:lnTo>
                    <a:pt x="171" y="138"/>
                  </a:lnTo>
                  <a:lnTo>
                    <a:pt x="176" y="143"/>
                  </a:lnTo>
                  <a:lnTo>
                    <a:pt x="164" y="155"/>
                  </a:lnTo>
                  <a:lnTo>
                    <a:pt x="159" y="159"/>
                  </a:lnTo>
                  <a:lnTo>
                    <a:pt x="152" y="151"/>
                  </a:lnTo>
                  <a:lnTo>
                    <a:pt x="155" y="148"/>
                  </a:lnTo>
                  <a:lnTo>
                    <a:pt x="145" y="138"/>
                  </a:lnTo>
                  <a:lnTo>
                    <a:pt x="142" y="140"/>
                  </a:lnTo>
                  <a:lnTo>
                    <a:pt x="133" y="133"/>
                  </a:lnTo>
                  <a:lnTo>
                    <a:pt x="136" y="130"/>
                  </a:lnTo>
                  <a:lnTo>
                    <a:pt x="121" y="121"/>
                  </a:lnTo>
                  <a:lnTo>
                    <a:pt x="123" y="118"/>
                  </a:lnTo>
                  <a:lnTo>
                    <a:pt x="118" y="117"/>
                  </a:lnTo>
                  <a:lnTo>
                    <a:pt x="111" y="130"/>
                  </a:lnTo>
                  <a:lnTo>
                    <a:pt x="95" y="121"/>
                  </a:lnTo>
                  <a:lnTo>
                    <a:pt x="101" y="111"/>
                  </a:lnTo>
                  <a:lnTo>
                    <a:pt x="82" y="99"/>
                  </a:lnTo>
                  <a:lnTo>
                    <a:pt x="77" y="104"/>
                  </a:lnTo>
                  <a:lnTo>
                    <a:pt x="73" y="101"/>
                  </a:lnTo>
                  <a:lnTo>
                    <a:pt x="72" y="102"/>
                  </a:lnTo>
                  <a:lnTo>
                    <a:pt x="64" y="114"/>
                  </a:lnTo>
                  <a:lnTo>
                    <a:pt x="61" y="113"/>
                  </a:lnTo>
                  <a:lnTo>
                    <a:pt x="60" y="114"/>
                  </a:lnTo>
                  <a:lnTo>
                    <a:pt x="54" y="110"/>
                  </a:lnTo>
                  <a:lnTo>
                    <a:pt x="55" y="107"/>
                  </a:lnTo>
                  <a:lnTo>
                    <a:pt x="42" y="99"/>
                  </a:lnTo>
                  <a:lnTo>
                    <a:pt x="44" y="96"/>
                  </a:lnTo>
                  <a:lnTo>
                    <a:pt x="41" y="95"/>
                  </a:lnTo>
                  <a:lnTo>
                    <a:pt x="39" y="91"/>
                  </a:lnTo>
                  <a:lnTo>
                    <a:pt x="41" y="92"/>
                  </a:lnTo>
                  <a:lnTo>
                    <a:pt x="44" y="91"/>
                  </a:lnTo>
                  <a:lnTo>
                    <a:pt x="45" y="91"/>
                  </a:lnTo>
                  <a:lnTo>
                    <a:pt x="47" y="94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51" y="94"/>
                  </a:lnTo>
                  <a:lnTo>
                    <a:pt x="52" y="94"/>
                  </a:lnTo>
                  <a:lnTo>
                    <a:pt x="52" y="76"/>
                  </a:lnTo>
                  <a:lnTo>
                    <a:pt x="55" y="72"/>
                  </a:lnTo>
                  <a:lnTo>
                    <a:pt x="58" y="70"/>
                  </a:lnTo>
                  <a:lnTo>
                    <a:pt x="58" y="63"/>
                  </a:lnTo>
                  <a:lnTo>
                    <a:pt x="54" y="63"/>
                  </a:lnTo>
                  <a:lnTo>
                    <a:pt x="54" y="50"/>
                  </a:lnTo>
                  <a:lnTo>
                    <a:pt x="36" y="48"/>
                  </a:lnTo>
                  <a:lnTo>
                    <a:pt x="36" y="41"/>
                  </a:lnTo>
                  <a:lnTo>
                    <a:pt x="38" y="41"/>
                  </a:lnTo>
                  <a:lnTo>
                    <a:pt x="39" y="33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6" y="36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7" y="26"/>
                  </a:lnTo>
                  <a:lnTo>
                    <a:pt x="8" y="28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11" y="29"/>
                  </a:lnTo>
                  <a:lnTo>
                    <a:pt x="13" y="31"/>
                  </a:lnTo>
                  <a:lnTo>
                    <a:pt x="14" y="32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3" y="29"/>
                  </a:lnTo>
                  <a:lnTo>
                    <a:pt x="22" y="31"/>
                  </a:lnTo>
                  <a:lnTo>
                    <a:pt x="20" y="29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30" y="23"/>
                  </a:lnTo>
                  <a:lnTo>
                    <a:pt x="33" y="19"/>
                  </a:lnTo>
                  <a:lnTo>
                    <a:pt x="35" y="17"/>
                  </a:lnTo>
                  <a:lnTo>
                    <a:pt x="36" y="19"/>
                  </a:lnTo>
                  <a:lnTo>
                    <a:pt x="35" y="22"/>
                  </a:lnTo>
                  <a:lnTo>
                    <a:pt x="33" y="25"/>
                  </a:lnTo>
                  <a:lnTo>
                    <a:pt x="35" y="28"/>
                  </a:lnTo>
                  <a:lnTo>
                    <a:pt x="36" y="29"/>
                  </a:lnTo>
                  <a:lnTo>
                    <a:pt x="41" y="28"/>
                  </a:lnTo>
                  <a:lnTo>
                    <a:pt x="39" y="25"/>
                  </a:lnTo>
                  <a:lnTo>
                    <a:pt x="38" y="25"/>
                  </a:lnTo>
                  <a:lnTo>
                    <a:pt x="36" y="23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5" y="22"/>
                  </a:lnTo>
                  <a:lnTo>
                    <a:pt x="47" y="20"/>
                  </a:lnTo>
                  <a:lnTo>
                    <a:pt x="45" y="19"/>
                  </a:lnTo>
                  <a:lnTo>
                    <a:pt x="45" y="17"/>
                  </a:lnTo>
                  <a:lnTo>
                    <a:pt x="47" y="20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48" y="17"/>
                  </a:lnTo>
                  <a:lnTo>
                    <a:pt x="50" y="16"/>
                  </a:lnTo>
                  <a:lnTo>
                    <a:pt x="51" y="17"/>
                  </a:lnTo>
                  <a:lnTo>
                    <a:pt x="52" y="19"/>
                  </a:lnTo>
                  <a:lnTo>
                    <a:pt x="54" y="17"/>
                  </a:lnTo>
                  <a:lnTo>
                    <a:pt x="55" y="14"/>
                  </a:lnTo>
                  <a:lnTo>
                    <a:pt x="55" y="13"/>
                  </a:lnTo>
                  <a:lnTo>
                    <a:pt x="60" y="13"/>
                  </a:lnTo>
                  <a:lnTo>
                    <a:pt x="61" y="11"/>
                  </a:lnTo>
                  <a:lnTo>
                    <a:pt x="63" y="11"/>
                  </a:lnTo>
                  <a:lnTo>
                    <a:pt x="63" y="13"/>
                  </a:lnTo>
                  <a:lnTo>
                    <a:pt x="63" y="14"/>
                  </a:lnTo>
                  <a:lnTo>
                    <a:pt x="63" y="16"/>
                  </a:lnTo>
                  <a:lnTo>
                    <a:pt x="64" y="14"/>
                  </a:lnTo>
                  <a:lnTo>
                    <a:pt x="67" y="11"/>
                  </a:lnTo>
                  <a:lnTo>
                    <a:pt x="69" y="11"/>
                  </a:lnTo>
                  <a:lnTo>
                    <a:pt x="69" y="13"/>
                  </a:lnTo>
                  <a:lnTo>
                    <a:pt x="69" y="14"/>
                  </a:lnTo>
                  <a:lnTo>
                    <a:pt x="66" y="16"/>
                  </a:lnTo>
                  <a:lnTo>
                    <a:pt x="67" y="17"/>
                  </a:lnTo>
                  <a:lnTo>
                    <a:pt x="67" y="19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6" y="17"/>
                  </a:lnTo>
                  <a:lnTo>
                    <a:pt x="77" y="17"/>
                  </a:lnTo>
                  <a:lnTo>
                    <a:pt x="80" y="20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8" y="19"/>
                  </a:lnTo>
                  <a:lnTo>
                    <a:pt x="89" y="17"/>
                  </a:lnTo>
                  <a:lnTo>
                    <a:pt x="88" y="16"/>
                  </a:lnTo>
                  <a:lnTo>
                    <a:pt x="89" y="14"/>
                  </a:lnTo>
                  <a:lnTo>
                    <a:pt x="89" y="11"/>
                  </a:lnTo>
                  <a:lnTo>
                    <a:pt x="91" y="11"/>
                  </a:lnTo>
                  <a:lnTo>
                    <a:pt x="93" y="13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95" y="14"/>
                  </a:lnTo>
                  <a:lnTo>
                    <a:pt x="93" y="16"/>
                  </a:lnTo>
                  <a:lnTo>
                    <a:pt x="95" y="19"/>
                  </a:lnTo>
                  <a:lnTo>
                    <a:pt x="96" y="17"/>
                  </a:lnTo>
                  <a:lnTo>
                    <a:pt x="98" y="14"/>
                  </a:lnTo>
                  <a:lnTo>
                    <a:pt x="99" y="14"/>
                  </a:lnTo>
                  <a:lnTo>
                    <a:pt x="102" y="17"/>
                  </a:lnTo>
                  <a:lnTo>
                    <a:pt x="107" y="16"/>
                  </a:lnTo>
                  <a:lnTo>
                    <a:pt x="108" y="14"/>
                  </a:lnTo>
                  <a:lnTo>
                    <a:pt x="107" y="11"/>
                  </a:lnTo>
                  <a:lnTo>
                    <a:pt x="108" y="9"/>
                  </a:lnTo>
                  <a:lnTo>
                    <a:pt x="105" y="7"/>
                  </a:lnTo>
                  <a:lnTo>
                    <a:pt x="105" y="6"/>
                  </a:lnTo>
                  <a:lnTo>
                    <a:pt x="110" y="7"/>
                  </a:lnTo>
                  <a:lnTo>
                    <a:pt x="111" y="3"/>
                  </a:lnTo>
                  <a:lnTo>
                    <a:pt x="113" y="3"/>
                  </a:lnTo>
                  <a:lnTo>
                    <a:pt x="113" y="4"/>
                  </a:lnTo>
                  <a:lnTo>
                    <a:pt x="114" y="6"/>
                  </a:lnTo>
                  <a:lnTo>
                    <a:pt x="115" y="6"/>
                  </a:lnTo>
                  <a:lnTo>
                    <a:pt x="114" y="9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7" y="11"/>
                  </a:lnTo>
                  <a:lnTo>
                    <a:pt x="118" y="7"/>
                  </a:lnTo>
                  <a:lnTo>
                    <a:pt x="121" y="7"/>
                  </a:lnTo>
                  <a:lnTo>
                    <a:pt x="121" y="9"/>
                  </a:lnTo>
                  <a:lnTo>
                    <a:pt x="120" y="10"/>
                  </a:lnTo>
                  <a:lnTo>
                    <a:pt x="118" y="11"/>
                  </a:lnTo>
                  <a:lnTo>
                    <a:pt x="120" y="13"/>
                  </a:lnTo>
                  <a:lnTo>
                    <a:pt x="123" y="11"/>
                  </a:lnTo>
                  <a:lnTo>
                    <a:pt x="124" y="13"/>
                  </a:lnTo>
                  <a:lnTo>
                    <a:pt x="126" y="13"/>
                  </a:lnTo>
                  <a:lnTo>
                    <a:pt x="127" y="16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6" y="9"/>
                  </a:lnTo>
                  <a:lnTo>
                    <a:pt x="127" y="7"/>
                  </a:lnTo>
                  <a:lnTo>
                    <a:pt x="130" y="9"/>
                  </a:lnTo>
                  <a:lnTo>
                    <a:pt x="133" y="9"/>
                  </a:lnTo>
                  <a:lnTo>
                    <a:pt x="136" y="6"/>
                  </a:lnTo>
                  <a:lnTo>
                    <a:pt x="136" y="1"/>
                  </a:lnTo>
                  <a:lnTo>
                    <a:pt x="139" y="1"/>
                  </a:lnTo>
                  <a:lnTo>
                    <a:pt x="140" y="1"/>
                  </a:lnTo>
                  <a:lnTo>
                    <a:pt x="140" y="3"/>
                  </a:lnTo>
                  <a:lnTo>
                    <a:pt x="139" y="4"/>
                  </a:lnTo>
                  <a:lnTo>
                    <a:pt x="140" y="9"/>
                  </a:lnTo>
                  <a:lnTo>
                    <a:pt x="142" y="7"/>
                  </a:lnTo>
                  <a:lnTo>
                    <a:pt x="143" y="4"/>
                  </a:lnTo>
                  <a:lnTo>
                    <a:pt x="146" y="6"/>
                  </a:lnTo>
                  <a:lnTo>
                    <a:pt x="146" y="3"/>
                  </a:lnTo>
                  <a:lnTo>
                    <a:pt x="149" y="1"/>
                  </a:lnTo>
                  <a:lnTo>
                    <a:pt x="152" y="3"/>
                  </a:lnTo>
                  <a:lnTo>
                    <a:pt x="154" y="3"/>
                  </a:lnTo>
                  <a:lnTo>
                    <a:pt x="154" y="6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8" y="9"/>
                  </a:lnTo>
                  <a:lnTo>
                    <a:pt x="159" y="6"/>
                  </a:lnTo>
                  <a:lnTo>
                    <a:pt x="162" y="6"/>
                  </a:lnTo>
                  <a:lnTo>
                    <a:pt x="164" y="3"/>
                  </a:lnTo>
                  <a:lnTo>
                    <a:pt x="165" y="3"/>
                  </a:lnTo>
                  <a:lnTo>
                    <a:pt x="167" y="7"/>
                  </a:lnTo>
                  <a:lnTo>
                    <a:pt x="168" y="7"/>
                  </a:lnTo>
                  <a:lnTo>
                    <a:pt x="168" y="4"/>
                  </a:lnTo>
                  <a:lnTo>
                    <a:pt x="171" y="3"/>
                  </a:lnTo>
                  <a:lnTo>
                    <a:pt x="171" y="6"/>
                  </a:lnTo>
                  <a:lnTo>
                    <a:pt x="174" y="9"/>
                  </a:lnTo>
                  <a:lnTo>
                    <a:pt x="176" y="6"/>
                  </a:lnTo>
                  <a:lnTo>
                    <a:pt x="176" y="7"/>
                  </a:lnTo>
                  <a:lnTo>
                    <a:pt x="177" y="10"/>
                  </a:lnTo>
                  <a:lnTo>
                    <a:pt x="180" y="11"/>
                  </a:lnTo>
                  <a:lnTo>
                    <a:pt x="183" y="10"/>
                  </a:lnTo>
                  <a:lnTo>
                    <a:pt x="184" y="6"/>
                  </a:lnTo>
                  <a:lnTo>
                    <a:pt x="186" y="6"/>
                  </a:lnTo>
                  <a:lnTo>
                    <a:pt x="189" y="7"/>
                  </a:lnTo>
                  <a:lnTo>
                    <a:pt x="190" y="6"/>
                  </a:lnTo>
                  <a:lnTo>
                    <a:pt x="195" y="6"/>
                  </a:lnTo>
                  <a:lnTo>
                    <a:pt x="198" y="4"/>
                  </a:lnTo>
                  <a:lnTo>
                    <a:pt x="199" y="4"/>
                  </a:lnTo>
                  <a:lnTo>
                    <a:pt x="202" y="7"/>
                  </a:lnTo>
                  <a:lnTo>
                    <a:pt x="203" y="7"/>
                  </a:lnTo>
                  <a:lnTo>
                    <a:pt x="205" y="6"/>
                  </a:lnTo>
                  <a:lnTo>
                    <a:pt x="205" y="1"/>
                  </a:lnTo>
                  <a:lnTo>
                    <a:pt x="206" y="0"/>
                  </a:lnTo>
                  <a:lnTo>
                    <a:pt x="208" y="4"/>
                  </a:lnTo>
                  <a:lnTo>
                    <a:pt x="209" y="9"/>
                  </a:lnTo>
                  <a:lnTo>
                    <a:pt x="212" y="9"/>
                  </a:lnTo>
                  <a:lnTo>
                    <a:pt x="214" y="9"/>
                  </a:lnTo>
                  <a:lnTo>
                    <a:pt x="218" y="10"/>
                  </a:lnTo>
                  <a:lnTo>
                    <a:pt x="220" y="10"/>
                  </a:lnTo>
                  <a:lnTo>
                    <a:pt x="221" y="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28" name="Freeform 253"/>
            <p:cNvSpPr>
              <a:spLocks/>
            </p:cNvSpPr>
            <p:nvPr/>
          </p:nvSpPr>
          <p:spPr bwMode="auto">
            <a:xfrm rot="21334256">
              <a:off x="11546841" y="3239219"/>
              <a:ext cx="782666" cy="565855"/>
            </a:xfrm>
            <a:custGeom>
              <a:avLst/>
              <a:gdLst>
                <a:gd name="T0" fmla="*/ 2147483647 w 254"/>
                <a:gd name="T1" fmla="*/ 2147483647 h 156"/>
                <a:gd name="T2" fmla="*/ 2147483647 w 254"/>
                <a:gd name="T3" fmla="*/ 2147483647 h 156"/>
                <a:gd name="T4" fmla="*/ 2147483647 w 254"/>
                <a:gd name="T5" fmla="*/ 2147483647 h 156"/>
                <a:gd name="T6" fmla="*/ 2147483647 w 254"/>
                <a:gd name="T7" fmla="*/ 2147483647 h 156"/>
                <a:gd name="T8" fmla="*/ 2147483647 w 254"/>
                <a:gd name="T9" fmla="*/ 2147483647 h 156"/>
                <a:gd name="T10" fmla="*/ 2147483647 w 254"/>
                <a:gd name="T11" fmla="*/ 2147483647 h 156"/>
                <a:gd name="T12" fmla="*/ 2147483647 w 254"/>
                <a:gd name="T13" fmla="*/ 2147483647 h 156"/>
                <a:gd name="T14" fmla="*/ 2147483647 w 254"/>
                <a:gd name="T15" fmla="*/ 2147483647 h 156"/>
                <a:gd name="T16" fmla="*/ 2147483647 w 254"/>
                <a:gd name="T17" fmla="*/ 2147483647 h 156"/>
                <a:gd name="T18" fmla="*/ 2147483647 w 254"/>
                <a:gd name="T19" fmla="*/ 2147483647 h 156"/>
                <a:gd name="T20" fmla="*/ 2147483647 w 254"/>
                <a:gd name="T21" fmla="*/ 2147483647 h 156"/>
                <a:gd name="T22" fmla="*/ 2147483647 w 254"/>
                <a:gd name="T23" fmla="*/ 2147483647 h 156"/>
                <a:gd name="T24" fmla="*/ 2147483647 w 254"/>
                <a:gd name="T25" fmla="*/ 2147483647 h 156"/>
                <a:gd name="T26" fmla="*/ 2147483647 w 254"/>
                <a:gd name="T27" fmla="*/ 2147483647 h 156"/>
                <a:gd name="T28" fmla="*/ 2147483647 w 254"/>
                <a:gd name="T29" fmla="*/ 2147483647 h 156"/>
                <a:gd name="T30" fmla="*/ 2147483647 w 254"/>
                <a:gd name="T31" fmla="*/ 2147483647 h 156"/>
                <a:gd name="T32" fmla="*/ 2147483647 w 254"/>
                <a:gd name="T33" fmla="*/ 2147483647 h 156"/>
                <a:gd name="T34" fmla="*/ 2147483647 w 254"/>
                <a:gd name="T35" fmla="*/ 2147483647 h 156"/>
                <a:gd name="T36" fmla="*/ 2147483647 w 254"/>
                <a:gd name="T37" fmla="*/ 2147483647 h 156"/>
                <a:gd name="T38" fmla="*/ 2147483647 w 254"/>
                <a:gd name="T39" fmla="*/ 2147483647 h 156"/>
                <a:gd name="T40" fmla="*/ 2147483647 w 254"/>
                <a:gd name="T41" fmla="*/ 2147483647 h 156"/>
                <a:gd name="T42" fmla="*/ 2147483647 w 254"/>
                <a:gd name="T43" fmla="*/ 2147483647 h 156"/>
                <a:gd name="T44" fmla="*/ 2147483647 w 254"/>
                <a:gd name="T45" fmla="*/ 2147483647 h 156"/>
                <a:gd name="T46" fmla="*/ 2147483647 w 254"/>
                <a:gd name="T47" fmla="*/ 2147483647 h 156"/>
                <a:gd name="T48" fmla="*/ 2147483647 w 254"/>
                <a:gd name="T49" fmla="*/ 2147483647 h 156"/>
                <a:gd name="T50" fmla="*/ 2147483647 w 254"/>
                <a:gd name="T51" fmla="*/ 2147483647 h 156"/>
                <a:gd name="T52" fmla="*/ 2147483647 w 254"/>
                <a:gd name="T53" fmla="*/ 2147483647 h 156"/>
                <a:gd name="T54" fmla="*/ 2147483647 w 254"/>
                <a:gd name="T55" fmla="*/ 2147483647 h 156"/>
                <a:gd name="T56" fmla="*/ 2147483647 w 254"/>
                <a:gd name="T57" fmla="*/ 2147483647 h 156"/>
                <a:gd name="T58" fmla="*/ 2147483647 w 254"/>
                <a:gd name="T59" fmla="*/ 2147483647 h 156"/>
                <a:gd name="T60" fmla="*/ 2147483647 w 254"/>
                <a:gd name="T61" fmla="*/ 2147483647 h 156"/>
                <a:gd name="T62" fmla="*/ 2147483647 w 254"/>
                <a:gd name="T63" fmla="*/ 2147483647 h 156"/>
                <a:gd name="T64" fmla="*/ 2147483647 w 254"/>
                <a:gd name="T65" fmla="*/ 2147483647 h 156"/>
                <a:gd name="T66" fmla="*/ 2147483647 w 254"/>
                <a:gd name="T67" fmla="*/ 2147483647 h 156"/>
                <a:gd name="T68" fmla="*/ 2147483647 w 254"/>
                <a:gd name="T69" fmla="*/ 2147483647 h 156"/>
                <a:gd name="T70" fmla="*/ 2147483647 w 254"/>
                <a:gd name="T71" fmla="*/ 2147483647 h 156"/>
                <a:gd name="T72" fmla="*/ 2147483647 w 254"/>
                <a:gd name="T73" fmla="*/ 2147483647 h 156"/>
                <a:gd name="T74" fmla="*/ 2147483647 w 254"/>
                <a:gd name="T75" fmla="*/ 2147483647 h 156"/>
                <a:gd name="T76" fmla="*/ 2147483647 w 254"/>
                <a:gd name="T77" fmla="*/ 2147483647 h 156"/>
                <a:gd name="T78" fmla="*/ 2147483647 w 254"/>
                <a:gd name="T79" fmla="*/ 2147483647 h 156"/>
                <a:gd name="T80" fmla="*/ 2147483647 w 254"/>
                <a:gd name="T81" fmla="*/ 2147483647 h 156"/>
                <a:gd name="T82" fmla="*/ 2147483647 w 254"/>
                <a:gd name="T83" fmla="*/ 2147483647 h 156"/>
                <a:gd name="T84" fmla="*/ 2147483647 w 254"/>
                <a:gd name="T85" fmla="*/ 2147483647 h 156"/>
                <a:gd name="T86" fmla="*/ 2147483647 w 254"/>
                <a:gd name="T87" fmla="*/ 2147483647 h 156"/>
                <a:gd name="T88" fmla="*/ 2147483647 w 254"/>
                <a:gd name="T89" fmla="*/ 2147483647 h 156"/>
                <a:gd name="T90" fmla="*/ 2147483647 w 254"/>
                <a:gd name="T91" fmla="*/ 2147483647 h 156"/>
                <a:gd name="T92" fmla="*/ 2147483647 w 254"/>
                <a:gd name="T93" fmla="*/ 2147483647 h 156"/>
                <a:gd name="T94" fmla="*/ 2147483647 w 254"/>
                <a:gd name="T95" fmla="*/ 2147483647 h 156"/>
                <a:gd name="T96" fmla="*/ 2147483647 w 254"/>
                <a:gd name="T97" fmla="*/ 2147483647 h 156"/>
                <a:gd name="T98" fmla="*/ 2147483647 w 254"/>
                <a:gd name="T99" fmla="*/ 2147483647 h 156"/>
                <a:gd name="T100" fmla="*/ 2147483647 w 254"/>
                <a:gd name="T101" fmla="*/ 2147483647 h 156"/>
                <a:gd name="T102" fmla="*/ 2147483647 w 254"/>
                <a:gd name="T103" fmla="*/ 2147483647 h 156"/>
                <a:gd name="T104" fmla="*/ 2147483647 w 254"/>
                <a:gd name="T105" fmla="*/ 2147483647 h 156"/>
                <a:gd name="T106" fmla="*/ 2147483647 w 254"/>
                <a:gd name="T107" fmla="*/ 2147483647 h 156"/>
                <a:gd name="T108" fmla="*/ 2147483647 w 254"/>
                <a:gd name="T109" fmla="*/ 2147483647 h 156"/>
                <a:gd name="T110" fmla="*/ 2147483647 w 254"/>
                <a:gd name="T111" fmla="*/ 2147483647 h 1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4"/>
                <a:gd name="T169" fmla="*/ 0 h 156"/>
                <a:gd name="T170" fmla="*/ 254 w 254"/>
                <a:gd name="T171" fmla="*/ 156 h 15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4" h="156">
                  <a:moveTo>
                    <a:pt x="151" y="22"/>
                  </a:moveTo>
                  <a:lnTo>
                    <a:pt x="167" y="23"/>
                  </a:lnTo>
                  <a:lnTo>
                    <a:pt x="166" y="33"/>
                  </a:lnTo>
                  <a:lnTo>
                    <a:pt x="170" y="33"/>
                  </a:lnTo>
                  <a:lnTo>
                    <a:pt x="175" y="35"/>
                  </a:lnTo>
                  <a:lnTo>
                    <a:pt x="180" y="32"/>
                  </a:lnTo>
                  <a:lnTo>
                    <a:pt x="180" y="48"/>
                  </a:lnTo>
                  <a:lnTo>
                    <a:pt x="232" y="51"/>
                  </a:lnTo>
                  <a:lnTo>
                    <a:pt x="232" y="63"/>
                  </a:lnTo>
                  <a:lnTo>
                    <a:pt x="220" y="63"/>
                  </a:lnTo>
                  <a:lnTo>
                    <a:pt x="218" y="70"/>
                  </a:lnTo>
                  <a:lnTo>
                    <a:pt x="216" y="68"/>
                  </a:lnTo>
                  <a:lnTo>
                    <a:pt x="214" y="70"/>
                  </a:lnTo>
                  <a:lnTo>
                    <a:pt x="214" y="73"/>
                  </a:lnTo>
                  <a:lnTo>
                    <a:pt x="218" y="74"/>
                  </a:lnTo>
                  <a:lnTo>
                    <a:pt x="217" y="85"/>
                  </a:lnTo>
                  <a:lnTo>
                    <a:pt x="220" y="85"/>
                  </a:lnTo>
                  <a:lnTo>
                    <a:pt x="218" y="87"/>
                  </a:lnTo>
                  <a:lnTo>
                    <a:pt x="254" y="89"/>
                  </a:lnTo>
                  <a:lnTo>
                    <a:pt x="252" y="115"/>
                  </a:lnTo>
                  <a:lnTo>
                    <a:pt x="248" y="118"/>
                  </a:lnTo>
                  <a:lnTo>
                    <a:pt x="254" y="126"/>
                  </a:lnTo>
                  <a:lnTo>
                    <a:pt x="251" y="128"/>
                  </a:lnTo>
                  <a:lnTo>
                    <a:pt x="249" y="130"/>
                  </a:lnTo>
                  <a:lnTo>
                    <a:pt x="246" y="131"/>
                  </a:lnTo>
                  <a:lnTo>
                    <a:pt x="243" y="133"/>
                  </a:lnTo>
                  <a:lnTo>
                    <a:pt x="242" y="133"/>
                  </a:lnTo>
                  <a:lnTo>
                    <a:pt x="239" y="134"/>
                  </a:lnTo>
                  <a:lnTo>
                    <a:pt x="238" y="136"/>
                  </a:lnTo>
                  <a:lnTo>
                    <a:pt x="236" y="139"/>
                  </a:lnTo>
                  <a:lnTo>
                    <a:pt x="236" y="140"/>
                  </a:lnTo>
                  <a:lnTo>
                    <a:pt x="236" y="142"/>
                  </a:lnTo>
                  <a:lnTo>
                    <a:pt x="235" y="142"/>
                  </a:lnTo>
                  <a:lnTo>
                    <a:pt x="233" y="143"/>
                  </a:lnTo>
                  <a:lnTo>
                    <a:pt x="230" y="142"/>
                  </a:lnTo>
                  <a:lnTo>
                    <a:pt x="229" y="143"/>
                  </a:lnTo>
                  <a:lnTo>
                    <a:pt x="229" y="146"/>
                  </a:lnTo>
                  <a:lnTo>
                    <a:pt x="227" y="148"/>
                  </a:lnTo>
                  <a:lnTo>
                    <a:pt x="226" y="149"/>
                  </a:lnTo>
                  <a:lnTo>
                    <a:pt x="224" y="149"/>
                  </a:lnTo>
                  <a:lnTo>
                    <a:pt x="223" y="149"/>
                  </a:lnTo>
                  <a:lnTo>
                    <a:pt x="221" y="149"/>
                  </a:lnTo>
                  <a:lnTo>
                    <a:pt x="221" y="150"/>
                  </a:lnTo>
                  <a:lnTo>
                    <a:pt x="218" y="153"/>
                  </a:lnTo>
                  <a:lnTo>
                    <a:pt x="217" y="155"/>
                  </a:lnTo>
                  <a:lnTo>
                    <a:pt x="216" y="156"/>
                  </a:lnTo>
                  <a:lnTo>
                    <a:pt x="214" y="156"/>
                  </a:lnTo>
                  <a:lnTo>
                    <a:pt x="208" y="145"/>
                  </a:lnTo>
                  <a:lnTo>
                    <a:pt x="211" y="143"/>
                  </a:lnTo>
                  <a:lnTo>
                    <a:pt x="213" y="133"/>
                  </a:lnTo>
                  <a:lnTo>
                    <a:pt x="195" y="131"/>
                  </a:lnTo>
                  <a:lnTo>
                    <a:pt x="194" y="136"/>
                  </a:lnTo>
                  <a:lnTo>
                    <a:pt x="179" y="136"/>
                  </a:lnTo>
                  <a:lnTo>
                    <a:pt x="179" y="145"/>
                  </a:lnTo>
                  <a:lnTo>
                    <a:pt x="157" y="143"/>
                  </a:lnTo>
                  <a:lnTo>
                    <a:pt x="157" y="133"/>
                  </a:lnTo>
                  <a:lnTo>
                    <a:pt x="154" y="131"/>
                  </a:lnTo>
                  <a:lnTo>
                    <a:pt x="160" y="123"/>
                  </a:lnTo>
                  <a:lnTo>
                    <a:pt x="132" y="109"/>
                  </a:lnTo>
                  <a:lnTo>
                    <a:pt x="139" y="102"/>
                  </a:lnTo>
                  <a:lnTo>
                    <a:pt x="125" y="96"/>
                  </a:lnTo>
                  <a:lnTo>
                    <a:pt x="111" y="96"/>
                  </a:lnTo>
                  <a:lnTo>
                    <a:pt x="109" y="96"/>
                  </a:lnTo>
                  <a:lnTo>
                    <a:pt x="109" y="99"/>
                  </a:lnTo>
                  <a:lnTo>
                    <a:pt x="107" y="107"/>
                  </a:lnTo>
                  <a:lnTo>
                    <a:pt x="113" y="107"/>
                  </a:lnTo>
                  <a:lnTo>
                    <a:pt x="113" y="112"/>
                  </a:lnTo>
                  <a:lnTo>
                    <a:pt x="117" y="112"/>
                  </a:lnTo>
                  <a:lnTo>
                    <a:pt x="117" y="120"/>
                  </a:lnTo>
                  <a:lnTo>
                    <a:pt x="111" y="124"/>
                  </a:lnTo>
                  <a:lnTo>
                    <a:pt x="103" y="121"/>
                  </a:lnTo>
                  <a:lnTo>
                    <a:pt x="104" y="111"/>
                  </a:lnTo>
                  <a:lnTo>
                    <a:pt x="68" y="108"/>
                  </a:lnTo>
                  <a:lnTo>
                    <a:pt x="66" y="105"/>
                  </a:lnTo>
                  <a:lnTo>
                    <a:pt x="60" y="108"/>
                  </a:lnTo>
                  <a:lnTo>
                    <a:pt x="57" y="104"/>
                  </a:lnTo>
                  <a:lnTo>
                    <a:pt x="59" y="102"/>
                  </a:lnTo>
                  <a:lnTo>
                    <a:pt x="47" y="86"/>
                  </a:lnTo>
                  <a:lnTo>
                    <a:pt x="29" y="96"/>
                  </a:lnTo>
                  <a:lnTo>
                    <a:pt x="32" y="101"/>
                  </a:lnTo>
                  <a:lnTo>
                    <a:pt x="31" y="102"/>
                  </a:lnTo>
                  <a:lnTo>
                    <a:pt x="31" y="105"/>
                  </a:lnTo>
                  <a:lnTo>
                    <a:pt x="26" y="104"/>
                  </a:lnTo>
                  <a:lnTo>
                    <a:pt x="26" y="102"/>
                  </a:lnTo>
                  <a:lnTo>
                    <a:pt x="22" y="102"/>
                  </a:lnTo>
                  <a:lnTo>
                    <a:pt x="19" y="98"/>
                  </a:lnTo>
                  <a:lnTo>
                    <a:pt x="15" y="95"/>
                  </a:lnTo>
                  <a:lnTo>
                    <a:pt x="13" y="92"/>
                  </a:lnTo>
                  <a:lnTo>
                    <a:pt x="10" y="90"/>
                  </a:lnTo>
                  <a:lnTo>
                    <a:pt x="19" y="82"/>
                  </a:lnTo>
                  <a:lnTo>
                    <a:pt x="0" y="60"/>
                  </a:lnTo>
                  <a:lnTo>
                    <a:pt x="32" y="35"/>
                  </a:lnTo>
                  <a:lnTo>
                    <a:pt x="38" y="41"/>
                  </a:lnTo>
                  <a:lnTo>
                    <a:pt x="34" y="46"/>
                  </a:lnTo>
                  <a:lnTo>
                    <a:pt x="38" y="51"/>
                  </a:lnTo>
                  <a:lnTo>
                    <a:pt x="43" y="48"/>
                  </a:lnTo>
                  <a:lnTo>
                    <a:pt x="43" y="45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66" y="20"/>
                  </a:lnTo>
                  <a:lnTo>
                    <a:pt x="60" y="14"/>
                  </a:lnTo>
                  <a:lnTo>
                    <a:pt x="68" y="5"/>
                  </a:lnTo>
                  <a:lnTo>
                    <a:pt x="73" y="0"/>
                  </a:lnTo>
                  <a:lnTo>
                    <a:pt x="78" y="4"/>
                  </a:lnTo>
                  <a:lnTo>
                    <a:pt x="73" y="10"/>
                  </a:lnTo>
                  <a:lnTo>
                    <a:pt x="92" y="27"/>
                  </a:lnTo>
                  <a:lnTo>
                    <a:pt x="97" y="23"/>
                  </a:lnTo>
                  <a:lnTo>
                    <a:pt x="129" y="27"/>
                  </a:lnTo>
                  <a:lnTo>
                    <a:pt x="132" y="24"/>
                  </a:lnTo>
                  <a:lnTo>
                    <a:pt x="135" y="23"/>
                  </a:lnTo>
                  <a:lnTo>
                    <a:pt x="138" y="22"/>
                  </a:lnTo>
                  <a:lnTo>
                    <a:pt x="144" y="19"/>
                  </a:lnTo>
                  <a:lnTo>
                    <a:pt x="151" y="2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29" name="Freeform 254"/>
            <p:cNvSpPr>
              <a:spLocks noEditPoints="1"/>
            </p:cNvSpPr>
            <p:nvPr/>
          </p:nvSpPr>
          <p:spPr bwMode="auto">
            <a:xfrm rot="21334256">
              <a:off x="10647819" y="1055977"/>
              <a:ext cx="810177" cy="1138192"/>
            </a:xfrm>
            <a:custGeom>
              <a:avLst/>
              <a:gdLst>
                <a:gd name="T0" fmla="*/ 2147483647 w 263"/>
                <a:gd name="T1" fmla="*/ 2147483647 h 313"/>
                <a:gd name="T2" fmla="*/ 2147483647 w 263"/>
                <a:gd name="T3" fmla="*/ 2147483647 h 313"/>
                <a:gd name="T4" fmla="*/ 2147483647 w 263"/>
                <a:gd name="T5" fmla="*/ 2147483647 h 313"/>
                <a:gd name="T6" fmla="*/ 2147483647 w 263"/>
                <a:gd name="T7" fmla="*/ 2147483647 h 313"/>
                <a:gd name="T8" fmla="*/ 2147483647 w 263"/>
                <a:gd name="T9" fmla="*/ 2147483647 h 313"/>
                <a:gd name="T10" fmla="*/ 2147483647 w 263"/>
                <a:gd name="T11" fmla="*/ 2147483647 h 313"/>
                <a:gd name="T12" fmla="*/ 2147483647 w 263"/>
                <a:gd name="T13" fmla="*/ 2147483647 h 313"/>
                <a:gd name="T14" fmla="*/ 2147483647 w 263"/>
                <a:gd name="T15" fmla="*/ 2147483647 h 313"/>
                <a:gd name="T16" fmla="*/ 2147483647 w 263"/>
                <a:gd name="T17" fmla="*/ 2147483647 h 313"/>
                <a:gd name="T18" fmla="*/ 2147483647 w 263"/>
                <a:gd name="T19" fmla="*/ 2147483647 h 313"/>
                <a:gd name="T20" fmla="*/ 2147483647 w 263"/>
                <a:gd name="T21" fmla="*/ 2147483647 h 313"/>
                <a:gd name="T22" fmla="*/ 2147483647 w 263"/>
                <a:gd name="T23" fmla="*/ 2147483647 h 313"/>
                <a:gd name="T24" fmla="*/ 2147483647 w 263"/>
                <a:gd name="T25" fmla="*/ 2147483647 h 313"/>
                <a:gd name="T26" fmla="*/ 2147483647 w 263"/>
                <a:gd name="T27" fmla="*/ 2147483647 h 313"/>
                <a:gd name="T28" fmla="*/ 2147483647 w 263"/>
                <a:gd name="T29" fmla="*/ 2147483647 h 313"/>
                <a:gd name="T30" fmla="*/ 2147483647 w 263"/>
                <a:gd name="T31" fmla="*/ 2147483647 h 313"/>
                <a:gd name="T32" fmla="*/ 2147483647 w 263"/>
                <a:gd name="T33" fmla="*/ 2147483647 h 313"/>
                <a:gd name="T34" fmla="*/ 2147483647 w 263"/>
                <a:gd name="T35" fmla="*/ 2147483647 h 313"/>
                <a:gd name="T36" fmla="*/ 2147483647 w 263"/>
                <a:gd name="T37" fmla="*/ 2147483647 h 313"/>
                <a:gd name="T38" fmla="*/ 2147483647 w 263"/>
                <a:gd name="T39" fmla="*/ 2147483647 h 313"/>
                <a:gd name="T40" fmla="*/ 2147483647 w 263"/>
                <a:gd name="T41" fmla="*/ 2147483647 h 313"/>
                <a:gd name="T42" fmla="*/ 2147483647 w 263"/>
                <a:gd name="T43" fmla="*/ 2147483647 h 313"/>
                <a:gd name="T44" fmla="*/ 2147483647 w 263"/>
                <a:gd name="T45" fmla="*/ 2147483647 h 313"/>
                <a:gd name="T46" fmla="*/ 2147483647 w 263"/>
                <a:gd name="T47" fmla="*/ 2147483647 h 313"/>
                <a:gd name="T48" fmla="*/ 2147483647 w 263"/>
                <a:gd name="T49" fmla="*/ 2147483647 h 313"/>
                <a:gd name="T50" fmla="*/ 2147483647 w 263"/>
                <a:gd name="T51" fmla="*/ 2147483647 h 313"/>
                <a:gd name="T52" fmla="*/ 2147483647 w 263"/>
                <a:gd name="T53" fmla="*/ 2147483647 h 313"/>
                <a:gd name="T54" fmla="*/ 2147483647 w 263"/>
                <a:gd name="T55" fmla="*/ 2147483647 h 313"/>
                <a:gd name="T56" fmla="*/ 2147483647 w 263"/>
                <a:gd name="T57" fmla="*/ 2147483647 h 313"/>
                <a:gd name="T58" fmla="*/ 2147483647 w 263"/>
                <a:gd name="T59" fmla="*/ 2147483647 h 313"/>
                <a:gd name="T60" fmla="*/ 2147483647 w 263"/>
                <a:gd name="T61" fmla="*/ 2147483647 h 313"/>
                <a:gd name="T62" fmla="*/ 2147483647 w 263"/>
                <a:gd name="T63" fmla="*/ 2147483647 h 313"/>
                <a:gd name="T64" fmla="*/ 2147483647 w 263"/>
                <a:gd name="T65" fmla="*/ 2147483647 h 313"/>
                <a:gd name="T66" fmla="*/ 2147483647 w 263"/>
                <a:gd name="T67" fmla="*/ 2147483647 h 313"/>
                <a:gd name="T68" fmla="*/ 2147483647 w 263"/>
                <a:gd name="T69" fmla="*/ 2147483647 h 313"/>
                <a:gd name="T70" fmla="*/ 2147483647 w 263"/>
                <a:gd name="T71" fmla="*/ 2147483647 h 313"/>
                <a:gd name="T72" fmla="*/ 2147483647 w 263"/>
                <a:gd name="T73" fmla="*/ 2147483647 h 313"/>
                <a:gd name="T74" fmla="*/ 2147483647 w 263"/>
                <a:gd name="T75" fmla="*/ 2147483647 h 313"/>
                <a:gd name="T76" fmla="*/ 2147483647 w 263"/>
                <a:gd name="T77" fmla="*/ 2147483647 h 313"/>
                <a:gd name="T78" fmla="*/ 2147483647 w 263"/>
                <a:gd name="T79" fmla="*/ 2147483647 h 313"/>
                <a:gd name="T80" fmla="*/ 2147483647 w 263"/>
                <a:gd name="T81" fmla="*/ 2147483647 h 313"/>
                <a:gd name="T82" fmla="*/ 2147483647 w 263"/>
                <a:gd name="T83" fmla="*/ 2147483647 h 313"/>
                <a:gd name="T84" fmla="*/ 2147483647 w 263"/>
                <a:gd name="T85" fmla="*/ 2147483647 h 313"/>
                <a:gd name="T86" fmla="*/ 2147483647 w 263"/>
                <a:gd name="T87" fmla="*/ 2147483647 h 313"/>
                <a:gd name="T88" fmla="*/ 2147483647 w 263"/>
                <a:gd name="T89" fmla="*/ 2147483647 h 313"/>
                <a:gd name="T90" fmla="*/ 2147483647 w 263"/>
                <a:gd name="T91" fmla="*/ 2147483647 h 313"/>
                <a:gd name="T92" fmla="*/ 2147483647 w 263"/>
                <a:gd name="T93" fmla="*/ 2147483647 h 313"/>
                <a:gd name="T94" fmla="*/ 2147483647 w 263"/>
                <a:gd name="T95" fmla="*/ 2147483647 h 313"/>
                <a:gd name="T96" fmla="*/ 2147483647 w 263"/>
                <a:gd name="T97" fmla="*/ 2147483647 h 313"/>
                <a:gd name="T98" fmla="*/ 2147483647 w 263"/>
                <a:gd name="T99" fmla="*/ 2147483647 h 313"/>
                <a:gd name="T100" fmla="*/ 2147483647 w 263"/>
                <a:gd name="T101" fmla="*/ 2147483647 h 313"/>
                <a:gd name="T102" fmla="*/ 2147483647 w 263"/>
                <a:gd name="T103" fmla="*/ 2147483647 h 313"/>
                <a:gd name="T104" fmla="*/ 2147483647 w 263"/>
                <a:gd name="T105" fmla="*/ 2147483647 h 313"/>
                <a:gd name="T106" fmla="*/ 2147483647 w 263"/>
                <a:gd name="T107" fmla="*/ 2147483647 h 313"/>
                <a:gd name="T108" fmla="*/ 2147483647 w 263"/>
                <a:gd name="T109" fmla="*/ 2147483647 h 313"/>
                <a:gd name="T110" fmla="*/ 2147483647 w 263"/>
                <a:gd name="T111" fmla="*/ 2147483647 h 313"/>
                <a:gd name="T112" fmla="*/ 2147483647 w 263"/>
                <a:gd name="T113" fmla="*/ 2147483647 h 3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3"/>
                <a:gd name="T172" fmla="*/ 0 h 313"/>
                <a:gd name="T173" fmla="*/ 263 w 263"/>
                <a:gd name="T174" fmla="*/ 313 h 31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3" h="313">
                  <a:moveTo>
                    <a:pt x="132" y="85"/>
                  </a:moveTo>
                  <a:lnTo>
                    <a:pt x="135" y="82"/>
                  </a:lnTo>
                  <a:lnTo>
                    <a:pt x="140" y="77"/>
                  </a:lnTo>
                  <a:lnTo>
                    <a:pt x="144" y="74"/>
                  </a:lnTo>
                  <a:lnTo>
                    <a:pt x="145" y="73"/>
                  </a:lnTo>
                  <a:lnTo>
                    <a:pt x="151" y="73"/>
                  </a:lnTo>
                  <a:lnTo>
                    <a:pt x="170" y="73"/>
                  </a:lnTo>
                  <a:lnTo>
                    <a:pt x="173" y="72"/>
                  </a:lnTo>
                  <a:lnTo>
                    <a:pt x="176" y="70"/>
                  </a:lnTo>
                  <a:lnTo>
                    <a:pt x="181" y="67"/>
                  </a:lnTo>
                  <a:lnTo>
                    <a:pt x="182" y="66"/>
                  </a:lnTo>
                  <a:lnTo>
                    <a:pt x="183" y="64"/>
                  </a:lnTo>
                  <a:lnTo>
                    <a:pt x="183" y="61"/>
                  </a:lnTo>
                  <a:lnTo>
                    <a:pt x="183" y="60"/>
                  </a:lnTo>
                  <a:lnTo>
                    <a:pt x="185" y="60"/>
                  </a:lnTo>
                  <a:lnTo>
                    <a:pt x="186" y="61"/>
                  </a:lnTo>
                  <a:lnTo>
                    <a:pt x="188" y="60"/>
                  </a:lnTo>
                  <a:lnTo>
                    <a:pt x="189" y="60"/>
                  </a:lnTo>
                  <a:lnTo>
                    <a:pt x="191" y="58"/>
                  </a:lnTo>
                  <a:lnTo>
                    <a:pt x="192" y="58"/>
                  </a:lnTo>
                  <a:lnTo>
                    <a:pt x="191" y="66"/>
                  </a:lnTo>
                  <a:lnTo>
                    <a:pt x="191" y="69"/>
                  </a:lnTo>
                  <a:lnTo>
                    <a:pt x="191" y="73"/>
                  </a:lnTo>
                  <a:lnTo>
                    <a:pt x="194" y="80"/>
                  </a:lnTo>
                  <a:lnTo>
                    <a:pt x="194" y="83"/>
                  </a:lnTo>
                  <a:lnTo>
                    <a:pt x="195" y="85"/>
                  </a:lnTo>
                  <a:lnTo>
                    <a:pt x="198" y="89"/>
                  </a:lnTo>
                  <a:lnTo>
                    <a:pt x="200" y="91"/>
                  </a:lnTo>
                  <a:lnTo>
                    <a:pt x="203" y="92"/>
                  </a:lnTo>
                  <a:lnTo>
                    <a:pt x="205" y="92"/>
                  </a:lnTo>
                  <a:lnTo>
                    <a:pt x="216" y="94"/>
                  </a:lnTo>
                  <a:lnTo>
                    <a:pt x="226" y="96"/>
                  </a:lnTo>
                  <a:lnTo>
                    <a:pt x="230" y="98"/>
                  </a:lnTo>
                  <a:lnTo>
                    <a:pt x="235" y="99"/>
                  </a:lnTo>
                  <a:lnTo>
                    <a:pt x="238" y="101"/>
                  </a:lnTo>
                  <a:lnTo>
                    <a:pt x="236" y="108"/>
                  </a:lnTo>
                  <a:lnTo>
                    <a:pt x="241" y="110"/>
                  </a:lnTo>
                  <a:lnTo>
                    <a:pt x="241" y="117"/>
                  </a:lnTo>
                  <a:lnTo>
                    <a:pt x="245" y="118"/>
                  </a:lnTo>
                  <a:lnTo>
                    <a:pt x="244" y="132"/>
                  </a:lnTo>
                  <a:lnTo>
                    <a:pt x="241" y="154"/>
                  </a:lnTo>
                  <a:lnTo>
                    <a:pt x="251" y="155"/>
                  </a:lnTo>
                  <a:lnTo>
                    <a:pt x="249" y="162"/>
                  </a:lnTo>
                  <a:lnTo>
                    <a:pt x="236" y="161"/>
                  </a:lnTo>
                  <a:lnTo>
                    <a:pt x="232" y="205"/>
                  </a:lnTo>
                  <a:lnTo>
                    <a:pt x="233" y="205"/>
                  </a:lnTo>
                  <a:lnTo>
                    <a:pt x="235" y="203"/>
                  </a:lnTo>
                  <a:lnTo>
                    <a:pt x="236" y="202"/>
                  </a:lnTo>
                  <a:lnTo>
                    <a:pt x="238" y="202"/>
                  </a:lnTo>
                  <a:lnTo>
                    <a:pt x="239" y="208"/>
                  </a:lnTo>
                  <a:lnTo>
                    <a:pt x="244" y="208"/>
                  </a:lnTo>
                  <a:lnTo>
                    <a:pt x="246" y="209"/>
                  </a:lnTo>
                  <a:lnTo>
                    <a:pt x="248" y="212"/>
                  </a:lnTo>
                  <a:lnTo>
                    <a:pt x="249" y="212"/>
                  </a:lnTo>
                  <a:lnTo>
                    <a:pt x="252" y="212"/>
                  </a:lnTo>
                  <a:lnTo>
                    <a:pt x="254" y="215"/>
                  </a:lnTo>
                  <a:lnTo>
                    <a:pt x="258" y="215"/>
                  </a:lnTo>
                  <a:lnTo>
                    <a:pt x="263" y="217"/>
                  </a:lnTo>
                  <a:lnTo>
                    <a:pt x="260" y="256"/>
                  </a:lnTo>
                  <a:lnTo>
                    <a:pt x="260" y="263"/>
                  </a:lnTo>
                  <a:lnTo>
                    <a:pt x="257" y="269"/>
                  </a:lnTo>
                  <a:lnTo>
                    <a:pt x="255" y="272"/>
                  </a:lnTo>
                  <a:lnTo>
                    <a:pt x="257" y="275"/>
                  </a:lnTo>
                  <a:lnTo>
                    <a:pt x="252" y="285"/>
                  </a:lnTo>
                  <a:lnTo>
                    <a:pt x="248" y="285"/>
                  </a:lnTo>
                  <a:lnTo>
                    <a:pt x="241" y="296"/>
                  </a:lnTo>
                  <a:lnTo>
                    <a:pt x="241" y="297"/>
                  </a:lnTo>
                  <a:lnTo>
                    <a:pt x="239" y="299"/>
                  </a:lnTo>
                  <a:lnTo>
                    <a:pt x="239" y="303"/>
                  </a:lnTo>
                  <a:lnTo>
                    <a:pt x="233" y="306"/>
                  </a:lnTo>
                  <a:lnTo>
                    <a:pt x="233" y="313"/>
                  </a:lnTo>
                  <a:lnTo>
                    <a:pt x="227" y="313"/>
                  </a:lnTo>
                  <a:lnTo>
                    <a:pt x="225" y="312"/>
                  </a:lnTo>
                  <a:lnTo>
                    <a:pt x="222" y="309"/>
                  </a:lnTo>
                  <a:lnTo>
                    <a:pt x="216" y="303"/>
                  </a:lnTo>
                  <a:lnTo>
                    <a:pt x="213" y="302"/>
                  </a:lnTo>
                  <a:lnTo>
                    <a:pt x="211" y="302"/>
                  </a:lnTo>
                  <a:lnTo>
                    <a:pt x="207" y="299"/>
                  </a:lnTo>
                  <a:lnTo>
                    <a:pt x="200" y="293"/>
                  </a:lnTo>
                  <a:lnTo>
                    <a:pt x="198" y="291"/>
                  </a:lnTo>
                  <a:lnTo>
                    <a:pt x="192" y="290"/>
                  </a:lnTo>
                  <a:lnTo>
                    <a:pt x="188" y="288"/>
                  </a:lnTo>
                  <a:lnTo>
                    <a:pt x="183" y="285"/>
                  </a:lnTo>
                  <a:lnTo>
                    <a:pt x="182" y="283"/>
                  </a:lnTo>
                  <a:lnTo>
                    <a:pt x="181" y="280"/>
                  </a:lnTo>
                  <a:lnTo>
                    <a:pt x="181" y="275"/>
                  </a:lnTo>
                  <a:lnTo>
                    <a:pt x="179" y="274"/>
                  </a:lnTo>
                  <a:lnTo>
                    <a:pt x="176" y="271"/>
                  </a:lnTo>
                  <a:lnTo>
                    <a:pt x="175" y="269"/>
                  </a:lnTo>
                  <a:lnTo>
                    <a:pt x="173" y="266"/>
                  </a:lnTo>
                  <a:lnTo>
                    <a:pt x="173" y="258"/>
                  </a:lnTo>
                  <a:lnTo>
                    <a:pt x="172" y="256"/>
                  </a:lnTo>
                  <a:lnTo>
                    <a:pt x="172" y="253"/>
                  </a:lnTo>
                  <a:lnTo>
                    <a:pt x="170" y="253"/>
                  </a:lnTo>
                  <a:lnTo>
                    <a:pt x="170" y="250"/>
                  </a:lnTo>
                  <a:lnTo>
                    <a:pt x="166" y="243"/>
                  </a:lnTo>
                  <a:lnTo>
                    <a:pt x="164" y="241"/>
                  </a:lnTo>
                  <a:lnTo>
                    <a:pt x="163" y="239"/>
                  </a:lnTo>
                  <a:lnTo>
                    <a:pt x="154" y="225"/>
                  </a:lnTo>
                  <a:lnTo>
                    <a:pt x="145" y="215"/>
                  </a:lnTo>
                  <a:lnTo>
                    <a:pt x="140" y="209"/>
                  </a:lnTo>
                  <a:lnTo>
                    <a:pt x="131" y="200"/>
                  </a:lnTo>
                  <a:lnTo>
                    <a:pt x="128" y="198"/>
                  </a:lnTo>
                  <a:lnTo>
                    <a:pt x="123" y="195"/>
                  </a:lnTo>
                  <a:lnTo>
                    <a:pt x="118" y="193"/>
                  </a:lnTo>
                  <a:lnTo>
                    <a:pt x="115" y="192"/>
                  </a:lnTo>
                  <a:lnTo>
                    <a:pt x="112" y="192"/>
                  </a:lnTo>
                  <a:lnTo>
                    <a:pt x="109" y="192"/>
                  </a:lnTo>
                  <a:lnTo>
                    <a:pt x="101" y="189"/>
                  </a:lnTo>
                  <a:lnTo>
                    <a:pt x="96" y="189"/>
                  </a:lnTo>
                  <a:lnTo>
                    <a:pt x="93" y="190"/>
                  </a:lnTo>
                  <a:lnTo>
                    <a:pt x="88" y="192"/>
                  </a:lnTo>
                  <a:lnTo>
                    <a:pt x="87" y="193"/>
                  </a:lnTo>
                  <a:lnTo>
                    <a:pt x="85" y="195"/>
                  </a:lnTo>
                  <a:lnTo>
                    <a:pt x="87" y="195"/>
                  </a:lnTo>
                  <a:lnTo>
                    <a:pt x="88" y="195"/>
                  </a:lnTo>
                  <a:lnTo>
                    <a:pt x="90" y="193"/>
                  </a:lnTo>
                  <a:lnTo>
                    <a:pt x="90" y="195"/>
                  </a:lnTo>
                  <a:lnTo>
                    <a:pt x="88" y="196"/>
                  </a:lnTo>
                  <a:lnTo>
                    <a:pt x="87" y="198"/>
                  </a:lnTo>
                  <a:lnTo>
                    <a:pt x="87" y="199"/>
                  </a:lnTo>
                  <a:lnTo>
                    <a:pt x="87" y="200"/>
                  </a:lnTo>
                  <a:lnTo>
                    <a:pt x="88" y="202"/>
                  </a:lnTo>
                  <a:lnTo>
                    <a:pt x="88" y="200"/>
                  </a:lnTo>
                  <a:lnTo>
                    <a:pt x="90" y="199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0" y="195"/>
                  </a:lnTo>
                  <a:lnTo>
                    <a:pt x="91" y="193"/>
                  </a:lnTo>
                  <a:lnTo>
                    <a:pt x="93" y="193"/>
                  </a:lnTo>
                  <a:lnTo>
                    <a:pt x="93" y="195"/>
                  </a:lnTo>
                  <a:lnTo>
                    <a:pt x="91" y="198"/>
                  </a:lnTo>
                  <a:lnTo>
                    <a:pt x="91" y="202"/>
                  </a:lnTo>
                  <a:lnTo>
                    <a:pt x="90" y="203"/>
                  </a:lnTo>
                  <a:lnTo>
                    <a:pt x="91" y="205"/>
                  </a:lnTo>
                  <a:lnTo>
                    <a:pt x="93" y="203"/>
                  </a:lnTo>
                  <a:lnTo>
                    <a:pt x="93" y="202"/>
                  </a:lnTo>
                  <a:lnTo>
                    <a:pt x="94" y="202"/>
                  </a:lnTo>
                  <a:lnTo>
                    <a:pt x="94" y="203"/>
                  </a:lnTo>
                  <a:lnTo>
                    <a:pt x="96" y="205"/>
                  </a:lnTo>
                  <a:lnTo>
                    <a:pt x="96" y="203"/>
                  </a:lnTo>
                  <a:lnTo>
                    <a:pt x="96" y="202"/>
                  </a:lnTo>
                  <a:lnTo>
                    <a:pt x="96" y="200"/>
                  </a:lnTo>
                  <a:lnTo>
                    <a:pt x="96" y="199"/>
                  </a:lnTo>
                  <a:lnTo>
                    <a:pt x="94" y="198"/>
                  </a:lnTo>
                  <a:lnTo>
                    <a:pt x="94" y="196"/>
                  </a:lnTo>
                  <a:lnTo>
                    <a:pt x="96" y="198"/>
                  </a:lnTo>
                  <a:lnTo>
                    <a:pt x="97" y="200"/>
                  </a:lnTo>
                  <a:lnTo>
                    <a:pt x="98" y="203"/>
                  </a:lnTo>
                  <a:lnTo>
                    <a:pt x="97" y="205"/>
                  </a:lnTo>
                  <a:lnTo>
                    <a:pt x="97" y="206"/>
                  </a:lnTo>
                  <a:lnTo>
                    <a:pt x="96" y="208"/>
                  </a:lnTo>
                  <a:lnTo>
                    <a:pt x="94" y="208"/>
                  </a:lnTo>
                  <a:lnTo>
                    <a:pt x="91" y="208"/>
                  </a:lnTo>
                  <a:lnTo>
                    <a:pt x="88" y="205"/>
                  </a:lnTo>
                  <a:lnTo>
                    <a:pt x="78" y="195"/>
                  </a:lnTo>
                  <a:lnTo>
                    <a:pt x="75" y="192"/>
                  </a:lnTo>
                  <a:lnTo>
                    <a:pt x="74" y="190"/>
                  </a:lnTo>
                  <a:lnTo>
                    <a:pt x="71" y="187"/>
                  </a:lnTo>
                  <a:lnTo>
                    <a:pt x="63" y="173"/>
                  </a:lnTo>
                  <a:lnTo>
                    <a:pt x="62" y="168"/>
                  </a:lnTo>
                  <a:lnTo>
                    <a:pt x="59" y="162"/>
                  </a:lnTo>
                  <a:lnTo>
                    <a:pt x="57" y="155"/>
                  </a:lnTo>
                  <a:lnTo>
                    <a:pt x="52" y="142"/>
                  </a:lnTo>
                  <a:lnTo>
                    <a:pt x="49" y="132"/>
                  </a:lnTo>
                  <a:lnTo>
                    <a:pt x="46" y="120"/>
                  </a:lnTo>
                  <a:lnTo>
                    <a:pt x="43" y="110"/>
                  </a:lnTo>
                  <a:lnTo>
                    <a:pt x="41" y="108"/>
                  </a:lnTo>
                  <a:lnTo>
                    <a:pt x="38" y="91"/>
                  </a:lnTo>
                  <a:lnTo>
                    <a:pt x="38" y="88"/>
                  </a:lnTo>
                  <a:lnTo>
                    <a:pt x="35" y="79"/>
                  </a:lnTo>
                  <a:lnTo>
                    <a:pt x="33" y="72"/>
                  </a:lnTo>
                  <a:lnTo>
                    <a:pt x="31" y="70"/>
                  </a:lnTo>
                  <a:lnTo>
                    <a:pt x="30" y="67"/>
                  </a:lnTo>
                  <a:lnTo>
                    <a:pt x="27" y="66"/>
                  </a:lnTo>
                  <a:lnTo>
                    <a:pt x="25" y="64"/>
                  </a:lnTo>
                  <a:lnTo>
                    <a:pt x="22" y="63"/>
                  </a:lnTo>
                  <a:lnTo>
                    <a:pt x="21" y="61"/>
                  </a:lnTo>
                  <a:lnTo>
                    <a:pt x="19" y="60"/>
                  </a:lnTo>
                  <a:lnTo>
                    <a:pt x="21" y="60"/>
                  </a:lnTo>
                  <a:lnTo>
                    <a:pt x="22" y="60"/>
                  </a:lnTo>
                  <a:lnTo>
                    <a:pt x="24" y="60"/>
                  </a:lnTo>
                  <a:lnTo>
                    <a:pt x="30" y="64"/>
                  </a:lnTo>
                  <a:lnTo>
                    <a:pt x="35" y="70"/>
                  </a:lnTo>
                  <a:lnTo>
                    <a:pt x="37" y="72"/>
                  </a:lnTo>
                  <a:lnTo>
                    <a:pt x="43" y="77"/>
                  </a:lnTo>
                  <a:lnTo>
                    <a:pt x="49" y="82"/>
                  </a:lnTo>
                  <a:lnTo>
                    <a:pt x="50" y="83"/>
                  </a:lnTo>
                  <a:lnTo>
                    <a:pt x="53" y="85"/>
                  </a:lnTo>
                  <a:lnTo>
                    <a:pt x="60" y="88"/>
                  </a:lnTo>
                  <a:lnTo>
                    <a:pt x="63" y="89"/>
                  </a:lnTo>
                  <a:lnTo>
                    <a:pt x="65" y="89"/>
                  </a:lnTo>
                  <a:lnTo>
                    <a:pt x="71" y="91"/>
                  </a:lnTo>
                  <a:lnTo>
                    <a:pt x="76" y="92"/>
                  </a:lnTo>
                  <a:lnTo>
                    <a:pt x="85" y="94"/>
                  </a:lnTo>
                  <a:lnTo>
                    <a:pt x="96" y="94"/>
                  </a:lnTo>
                  <a:lnTo>
                    <a:pt x="100" y="94"/>
                  </a:lnTo>
                  <a:lnTo>
                    <a:pt x="101" y="94"/>
                  </a:lnTo>
                  <a:lnTo>
                    <a:pt x="106" y="94"/>
                  </a:lnTo>
                  <a:lnTo>
                    <a:pt x="109" y="94"/>
                  </a:lnTo>
                  <a:lnTo>
                    <a:pt x="112" y="94"/>
                  </a:lnTo>
                  <a:lnTo>
                    <a:pt x="116" y="92"/>
                  </a:lnTo>
                  <a:lnTo>
                    <a:pt x="118" y="92"/>
                  </a:lnTo>
                  <a:lnTo>
                    <a:pt x="119" y="92"/>
                  </a:lnTo>
                  <a:lnTo>
                    <a:pt x="120" y="92"/>
                  </a:lnTo>
                  <a:lnTo>
                    <a:pt x="122" y="91"/>
                  </a:lnTo>
                  <a:lnTo>
                    <a:pt x="125" y="89"/>
                  </a:lnTo>
                  <a:lnTo>
                    <a:pt x="129" y="88"/>
                  </a:lnTo>
                  <a:lnTo>
                    <a:pt x="131" y="86"/>
                  </a:lnTo>
                  <a:lnTo>
                    <a:pt x="132" y="85"/>
                  </a:lnTo>
                  <a:close/>
                  <a:moveTo>
                    <a:pt x="208" y="45"/>
                  </a:moveTo>
                  <a:lnTo>
                    <a:pt x="208" y="47"/>
                  </a:lnTo>
                  <a:lnTo>
                    <a:pt x="210" y="47"/>
                  </a:lnTo>
                  <a:lnTo>
                    <a:pt x="208" y="48"/>
                  </a:lnTo>
                  <a:lnTo>
                    <a:pt x="205" y="48"/>
                  </a:lnTo>
                  <a:lnTo>
                    <a:pt x="204" y="50"/>
                  </a:lnTo>
                  <a:lnTo>
                    <a:pt x="207" y="51"/>
                  </a:lnTo>
                  <a:lnTo>
                    <a:pt x="205" y="51"/>
                  </a:lnTo>
                  <a:lnTo>
                    <a:pt x="203" y="51"/>
                  </a:lnTo>
                  <a:lnTo>
                    <a:pt x="200" y="52"/>
                  </a:lnTo>
                  <a:lnTo>
                    <a:pt x="198" y="52"/>
                  </a:lnTo>
                  <a:lnTo>
                    <a:pt x="200" y="51"/>
                  </a:lnTo>
                  <a:lnTo>
                    <a:pt x="200" y="50"/>
                  </a:lnTo>
                  <a:lnTo>
                    <a:pt x="203" y="48"/>
                  </a:lnTo>
                  <a:lnTo>
                    <a:pt x="205" y="45"/>
                  </a:lnTo>
                  <a:lnTo>
                    <a:pt x="208" y="45"/>
                  </a:lnTo>
                  <a:close/>
                  <a:moveTo>
                    <a:pt x="9" y="48"/>
                  </a:moveTo>
                  <a:lnTo>
                    <a:pt x="9" y="50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9" y="47"/>
                  </a:lnTo>
                  <a:lnTo>
                    <a:pt x="9" y="48"/>
                  </a:lnTo>
                  <a:close/>
                  <a:moveTo>
                    <a:pt x="0" y="44"/>
                  </a:moveTo>
                  <a:lnTo>
                    <a:pt x="2" y="44"/>
                  </a:lnTo>
                  <a:lnTo>
                    <a:pt x="2" y="42"/>
                  </a:lnTo>
                  <a:lnTo>
                    <a:pt x="3" y="44"/>
                  </a:lnTo>
                  <a:lnTo>
                    <a:pt x="5" y="45"/>
                  </a:lnTo>
                  <a:lnTo>
                    <a:pt x="3" y="45"/>
                  </a:lnTo>
                  <a:lnTo>
                    <a:pt x="2" y="45"/>
                  </a:lnTo>
                  <a:lnTo>
                    <a:pt x="2" y="44"/>
                  </a:lnTo>
                  <a:lnTo>
                    <a:pt x="0" y="44"/>
                  </a:lnTo>
                  <a:close/>
                  <a:moveTo>
                    <a:pt x="189" y="1"/>
                  </a:moveTo>
                  <a:lnTo>
                    <a:pt x="189" y="1"/>
                  </a:lnTo>
                  <a:lnTo>
                    <a:pt x="189" y="3"/>
                  </a:lnTo>
                  <a:lnTo>
                    <a:pt x="188" y="1"/>
                  </a:lnTo>
                  <a:lnTo>
                    <a:pt x="188" y="0"/>
                  </a:lnTo>
                  <a:lnTo>
                    <a:pt x="188" y="1"/>
                  </a:lnTo>
                  <a:lnTo>
                    <a:pt x="189" y="1"/>
                  </a:lnTo>
                  <a:close/>
                  <a:moveTo>
                    <a:pt x="192" y="3"/>
                  </a:moveTo>
                  <a:lnTo>
                    <a:pt x="192" y="3"/>
                  </a:lnTo>
                  <a:lnTo>
                    <a:pt x="192" y="4"/>
                  </a:lnTo>
                  <a:lnTo>
                    <a:pt x="191" y="3"/>
                  </a:lnTo>
                  <a:lnTo>
                    <a:pt x="192" y="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0" name="Freeform 255"/>
            <p:cNvSpPr>
              <a:spLocks noEditPoints="1"/>
            </p:cNvSpPr>
            <p:nvPr/>
          </p:nvSpPr>
          <p:spPr bwMode="auto">
            <a:xfrm rot="21334256">
              <a:off x="12964927" y="2848863"/>
              <a:ext cx="678128" cy="496135"/>
            </a:xfrm>
            <a:custGeom>
              <a:avLst/>
              <a:gdLst>
                <a:gd name="T0" fmla="*/ 2147483647 w 220"/>
                <a:gd name="T1" fmla="*/ 2147483647 h 136"/>
                <a:gd name="T2" fmla="*/ 2147483647 w 220"/>
                <a:gd name="T3" fmla="*/ 2147483647 h 136"/>
                <a:gd name="T4" fmla="*/ 2147483647 w 220"/>
                <a:gd name="T5" fmla="*/ 2147483647 h 136"/>
                <a:gd name="T6" fmla="*/ 2147483647 w 220"/>
                <a:gd name="T7" fmla="*/ 2147483647 h 136"/>
                <a:gd name="T8" fmla="*/ 2147483647 w 220"/>
                <a:gd name="T9" fmla="*/ 2147483647 h 136"/>
                <a:gd name="T10" fmla="*/ 2147483647 w 220"/>
                <a:gd name="T11" fmla="*/ 2147483647 h 136"/>
                <a:gd name="T12" fmla="*/ 2147483647 w 220"/>
                <a:gd name="T13" fmla="*/ 2147483647 h 136"/>
                <a:gd name="T14" fmla="*/ 2147483647 w 220"/>
                <a:gd name="T15" fmla="*/ 2147483647 h 136"/>
                <a:gd name="T16" fmla="*/ 2147483647 w 220"/>
                <a:gd name="T17" fmla="*/ 2147483647 h 136"/>
                <a:gd name="T18" fmla="*/ 2147483647 w 220"/>
                <a:gd name="T19" fmla="*/ 2147483647 h 136"/>
                <a:gd name="T20" fmla="*/ 2147483647 w 220"/>
                <a:gd name="T21" fmla="*/ 2147483647 h 136"/>
                <a:gd name="T22" fmla="*/ 2147483647 w 220"/>
                <a:gd name="T23" fmla="*/ 2147483647 h 136"/>
                <a:gd name="T24" fmla="*/ 2147483647 w 220"/>
                <a:gd name="T25" fmla="*/ 2147483647 h 136"/>
                <a:gd name="T26" fmla="*/ 2147483647 w 220"/>
                <a:gd name="T27" fmla="*/ 2147483647 h 136"/>
                <a:gd name="T28" fmla="*/ 2147483647 w 220"/>
                <a:gd name="T29" fmla="*/ 2147483647 h 136"/>
                <a:gd name="T30" fmla="*/ 2147483647 w 220"/>
                <a:gd name="T31" fmla="*/ 2147483647 h 136"/>
                <a:gd name="T32" fmla="*/ 2147483647 w 220"/>
                <a:gd name="T33" fmla="*/ 2147483647 h 136"/>
                <a:gd name="T34" fmla="*/ 2147483647 w 220"/>
                <a:gd name="T35" fmla="*/ 2147483647 h 136"/>
                <a:gd name="T36" fmla="*/ 2147483647 w 220"/>
                <a:gd name="T37" fmla="*/ 2147483647 h 136"/>
                <a:gd name="T38" fmla="*/ 2147483647 w 220"/>
                <a:gd name="T39" fmla="*/ 2147483647 h 136"/>
                <a:gd name="T40" fmla="*/ 2147483647 w 220"/>
                <a:gd name="T41" fmla="*/ 2147483647 h 136"/>
                <a:gd name="T42" fmla="*/ 2147483647 w 220"/>
                <a:gd name="T43" fmla="*/ 2147483647 h 136"/>
                <a:gd name="T44" fmla="*/ 2147483647 w 220"/>
                <a:gd name="T45" fmla="*/ 2147483647 h 136"/>
                <a:gd name="T46" fmla="*/ 2147483647 w 220"/>
                <a:gd name="T47" fmla="*/ 2147483647 h 136"/>
                <a:gd name="T48" fmla="*/ 2147483647 w 220"/>
                <a:gd name="T49" fmla="*/ 2147483647 h 136"/>
                <a:gd name="T50" fmla="*/ 2147483647 w 220"/>
                <a:gd name="T51" fmla="*/ 2147483647 h 136"/>
                <a:gd name="T52" fmla="*/ 2147483647 w 220"/>
                <a:gd name="T53" fmla="*/ 2147483647 h 136"/>
                <a:gd name="T54" fmla="*/ 2147483647 w 220"/>
                <a:gd name="T55" fmla="*/ 2147483647 h 136"/>
                <a:gd name="T56" fmla="*/ 2147483647 w 220"/>
                <a:gd name="T57" fmla="*/ 2147483647 h 136"/>
                <a:gd name="T58" fmla="*/ 2147483647 w 220"/>
                <a:gd name="T59" fmla="*/ 2147483647 h 136"/>
                <a:gd name="T60" fmla="*/ 2147483647 w 220"/>
                <a:gd name="T61" fmla="*/ 2147483647 h 136"/>
                <a:gd name="T62" fmla="*/ 2147483647 w 220"/>
                <a:gd name="T63" fmla="*/ 2147483647 h 136"/>
                <a:gd name="T64" fmla="*/ 2147483647 w 220"/>
                <a:gd name="T65" fmla="*/ 2147483647 h 136"/>
                <a:gd name="T66" fmla="*/ 2147483647 w 220"/>
                <a:gd name="T67" fmla="*/ 2147483647 h 136"/>
                <a:gd name="T68" fmla="*/ 2147483647 w 220"/>
                <a:gd name="T69" fmla="*/ 2147483647 h 136"/>
                <a:gd name="T70" fmla="*/ 2147483647 w 220"/>
                <a:gd name="T71" fmla="*/ 2147483647 h 136"/>
                <a:gd name="T72" fmla="*/ 2147483647 w 220"/>
                <a:gd name="T73" fmla="*/ 2147483647 h 136"/>
                <a:gd name="T74" fmla="*/ 2147483647 w 220"/>
                <a:gd name="T75" fmla="*/ 2147483647 h 136"/>
                <a:gd name="T76" fmla="*/ 2147483647 w 220"/>
                <a:gd name="T77" fmla="*/ 2147483647 h 136"/>
                <a:gd name="T78" fmla="*/ 2147483647 w 220"/>
                <a:gd name="T79" fmla="*/ 2147483647 h 136"/>
                <a:gd name="T80" fmla="*/ 2147483647 w 220"/>
                <a:gd name="T81" fmla="*/ 2147483647 h 136"/>
                <a:gd name="T82" fmla="*/ 2147483647 w 220"/>
                <a:gd name="T83" fmla="*/ 2147483647 h 136"/>
                <a:gd name="T84" fmla="*/ 2147483647 w 220"/>
                <a:gd name="T85" fmla="*/ 2147483647 h 136"/>
                <a:gd name="T86" fmla="*/ 2147483647 w 220"/>
                <a:gd name="T87" fmla="*/ 2147483647 h 136"/>
                <a:gd name="T88" fmla="*/ 2147483647 w 220"/>
                <a:gd name="T89" fmla="*/ 2147483647 h 136"/>
                <a:gd name="T90" fmla="*/ 2147483647 w 220"/>
                <a:gd name="T91" fmla="*/ 2147483647 h 136"/>
                <a:gd name="T92" fmla="*/ 2147483647 w 220"/>
                <a:gd name="T93" fmla="*/ 2147483647 h 136"/>
                <a:gd name="T94" fmla="*/ 2147483647 w 220"/>
                <a:gd name="T95" fmla="*/ 2147483647 h 136"/>
                <a:gd name="T96" fmla="*/ 2147483647 w 220"/>
                <a:gd name="T97" fmla="*/ 2147483647 h 136"/>
                <a:gd name="T98" fmla="*/ 2147483647 w 220"/>
                <a:gd name="T99" fmla="*/ 2147483647 h 136"/>
                <a:gd name="T100" fmla="*/ 2147483647 w 220"/>
                <a:gd name="T101" fmla="*/ 2147483647 h 136"/>
                <a:gd name="T102" fmla="*/ 2147483647 w 220"/>
                <a:gd name="T103" fmla="*/ 2147483647 h 136"/>
                <a:gd name="T104" fmla="*/ 2147483647 w 220"/>
                <a:gd name="T105" fmla="*/ 2147483647 h 136"/>
                <a:gd name="T106" fmla="*/ 0 w 220"/>
                <a:gd name="T107" fmla="*/ 2147483647 h 136"/>
                <a:gd name="T108" fmla="*/ 2147483647 w 220"/>
                <a:gd name="T109" fmla="*/ 2147483647 h 136"/>
                <a:gd name="T110" fmla="*/ 2147483647 w 220"/>
                <a:gd name="T111" fmla="*/ 2147483647 h 136"/>
                <a:gd name="T112" fmla="*/ 2147483647 w 220"/>
                <a:gd name="T113" fmla="*/ 2147483647 h 136"/>
                <a:gd name="T114" fmla="*/ 2147483647 w 220"/>
                <a:gd name="T115" fmla="*/ 2147483647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0"/>
                <a:gd name="T175" fmla="*/ 0 h 136"/>
                <a:gd name="T176" fmla="*/ 220 w 220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0" h="136">
                  <a:moveTo>
                    <a:pt x="37" y="32"/>
                  </a:moveTo>
                  <a:lnTo>
                    <a:pt x="48" y="47"/>
                  </a:lnTo>
                  <a:lnTo>
                    <a:pt x="59" y="39"/>
                  </a:lnTo>
                  <a:lnTo>
                    <a:pt x="66" y="39"/>
                  </a:lnTo>
                  <a:lnTo>
                    <a:pt x="69" y="38"/>
                  </a:lnTo>
                  <a:lnTo>
                    <a:pt x="78" y="38"/>
                  </a:lnTo>
                  <a:lnTo>
                    <a:pt x="79" y="25"/>
                  </a:lnTo>
                  <a:lnTo>
                    <a:pt x="103" y="26"/>
                  </a:lnTo>
                  <a:lnTo>
                    <a:pt x="104" y="14"/>
                  </a:lnTo>
                  <a:lnTo>
                    <a:pt x="125" y="16"/>
                  </a:lnTo>
                  <a:lnTo>
                    <a:pt x="126" y="6"/>
                  </a:lnTo>
                  <a:lnTo>
                    <a:pt x="157" y="7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89" y="1"/>
                  </a:lnTo>
                  <a:lnTo>
                    <a:pt x="188" y="13"/>
                  </a:lnTo>
                  <a:lnTo>
                    <a:pt x="189" y="19"/>
                  </a:lnTo>
                  <a:lnTo>
                    <a:pt x="189" y="23"/>
                  </a:lnTo>
                  <a:lnTo>
                    <a:pt x="188" y="29"/>
                  </a:lnTo>
                  <a:lnTo>
                    <a:pt x="186" y="35"/>
                  </a:lnTo>
                  <a:lnTo>
                    <a:pt x="186" y="42"/>
                  </a:lnTo>
                  <a:lnTo>
                    <a:pt x="185" y="50"/>
                  </a:lnTo>
                  <a:lnTo>
                    <a:pt x="185" y="55"/>
                  </a:lnTo>
                  <a:lnTo>
                    <a:pt x="183" y="67"/>
                  </a:lnTo>
                  <a:lnTo>
                    <a:pt x="183" y="72"/>
                  </a:lnTo>
                  <a:lnTo>
                    <a:pt x="183" y="75"/>
                  </a:lnTo>
                  <a:lnTo>
                    <a:pt x="185" y="75"/>
                  </a:lnTo>
                  <a:lnTo>
                    <a:pt x="186" y="76"/>
                  </a:lnTo>
                  <a:lnTo>
                    <a:pt x="189" y="76"/>
                  </a:lnTo>
                  <a:lnTo>
                    <a:pt x="199" y="76"/>
                  </a:lnTo>
                  <a:lnTo>
                    <a:pt x="205" y="77"/>
                  </a:lnTo>
                  <a:lnTo>
                    <a:pt x="207" y="77"/>
                  </a:lnTo>
                  <a:lnTo>
                    <a:pt x="207" y="83"/>
                  </a:lnTo>
                  <a:lnTo>
                    <a:pt x="207" y="94"/>
                  </a:lnTo>
                  <a:lnTo>
                    <a:pt x="205" y="99"/>
                  </a:lnTo>
                  <a:lnTo>
                    <a:pt x="205" y="105"/>
                  </a:lnTo>
                  <a:lnTo>
                    <a:pt x="208" y="108"/>
                  </a:lnTo>
                  <a:lnTo>
                    <a:pt x="211" y="111"/>
                  </a:lnTo>
                  <a:lnTo>
                    <a:pt x="213" y="113"/>
                  </a:lnTo>
                  <a:lnTo>
                    <a:pt x="213" y="114"/>
                  </a:lnTo>
                  <a:lnTo>
                    <a:pt x="213" y="117"/>
                  </a:lnTo>
                  <a:lnTo>
                    <a:pt x="211" y="117"/>
                  </a:lnTo>
                  <a:lnTo>
                    <a:pt x="207" y="116"/>
                  </a:lnTo>
                  <a:lnTo>
                    <a:pt x="205" y="116"/>
                  </a:lnTo>
                  <a:lnTo>
                    <a:pt x="202" y="116"/>
                  </a:lnTo>
                  <a:lnTo>
                    <a:pt x="201" y="111"/>
                  </a:lnTo>
                  <a:lnTo>
                    <a:pt x="199" y="107"/>
                  </a:lnTo>
                  <a:lnTo>
                    <a:pt x="198" y="108"/>
                  </a:lnTo>
                  <a:lnTo>
                    <a:pt x="198" y="113"/>
                  </a:lnTo>
                  <a:lnTo>
                    <a:pt x="196" y="114"/>
                  </a:lnTo>
                  <a:lnTo>
                    <a:pt x="195" y="114"/>
                  </a:lnTo>
                  <a:lnTo>
                    <a:pt x="192" y="111"/>
                  </a:lnTo>
                  <a:lnTo>
                    <a:pt x="191" y="111"/>
                  </a:lnTo>
                  <a:lnTo>
                    <a:pt x="188" y="113"/>
                  </a:lnTo>
                  <a:lnTo>
                    <a:pt x="183" y="113"/>
                  </a:lnTo>
                  <a:lnTo>
                    <a:pt x="182" y="114"/>
                  </a:lnTo>
                  <a:lnTo>
                    <a:pt x="179" y="113"/>
                  </a:lnTo>
                  <a:lnTo>
                    <a:pt x="177" y="113"/>
                  </a:lnTo>
                  <a:lnTo>
                    <a:pt x="176" y="117"/>
                  </a:lnTo>
                  <a:lnTo>
                    <a:pt x="173" y="118"/>
                  </a:lnTo>
                  <a:lnTo>
                    <a:pt x="170" y="117"/>
                  </a:lnTo>
                  <a:lnTo>
                    <a:pt x="169" y="114"/>
                  </a:lnTo>
                  <a:lnTo>
                    <a:pt x="169" y="113"/>
                  </a:lnTo>
                  <a:lnTo>
                    <a:pt x="167" y="116"/>
                  </a:lnTo>
                  <a:lnTo>
                    <a:pt x="164" y="113"/>
                  </a:lnTo>
                  <a:lnTo>
                    <a:pt x="164" y="110"/>
                  </a:lnTo>
                  <a:lnTo>
                    <a:pt x="161" y="111"/>
                  </a:lnTo>
                  <a:lnTo>
                    <a:pt x="161" y="114"/>
                  </a:lnTo>
                  <a:lnTo>
                    <a:pt x="160" y="114"/>
                  </a:lnTo>
                  <a:lnTo>
                    <a:pt x="158" y="110"/>
                  </a:lnTo>
                  <a:lnTo>
                    <a:pt x="157" y="110"/>
                  </a:lnTo>
                  <a:lnTo>
                    <a:pt x="155" y="113"/>
                  </a:lnTo>
                  <a:lnTo>
                    <a:pt x="152" y="113"/>
                  </a:lnTo>
                  <a:lnTo>
                    <a:pt x="151" y="116"/>
                  </a:lnTo>
                  <a:lnTo>
                    <a:pt x="150" y="116"/>
                  </a:lnTo>
                  <a:lnTo>
                    <a:pt x="148" y="114"/>
                  </a:lnTo>
                  <a:lnTo>
                    <a:pt x="147" y="113"/>
                  </a:lnTo>
                  <a:lnTo>
                    <a:pt x="147" y="110"/>
                  </a:lnTo>
                  <a:lnTo>
                    <a:pt x="145" y="110"/>
                  </a:lnTo>
                  <a:lnTo>
                    <a:pt x="142" y="108"/>
                  </a:lnTo>
                  <a:lnTo>
                    <a:pt x="139" y="110"/>
                  </a:lnTo>
                  <a:lnTo>
                    <a:pt x="139" y="113"/>
                  </a:lnTo>
                  <a:lnTo>
                    <a:pt x="136" y="111"/>
                  </a:lnTo>
                  <a:lnTo>
                    <a:pt x="135" y="114"/>
                  </a:lnTo>
                  <a:lnTo>
                    <a:pt x="133" y="116"/>
                  </a:lnTo>
                  <a:lnTo>
                    <a:pt x="132" y="111"/>
                  </a:lnTo>
                  <a:lnTo>
                    <a:pt x="133" y="110"/>
                  </a:lnTo>
                  <a:lnTo>
                    <a:pt x="133" y="108"/>
                  </a:lnTo>
                  <a:lnTo>
                    <a:pt x="132" y="108"/>
                  </a:lnTo>
                  <a:lnTo>
                    <a:pt x="129" y="108"/>
                  </a:lnTo>
                  <a:lnTo>
                    <a:pt x="129" y="113"/>
                  </a:lnTo>
                  <a:lnTo>
                    <a:pt x="126" y="116"/>
                  </a:lnTo>
                  <a:lnTo>
                    <a:pt x="123" y="116"/>
                  </a:lnTo>
                  <a:lnTo>
                    <a:pt x="120" y="114"/>
                  </a:lnTo>
                  <a:lnTo>
                    <a:pt x="119" y="116"/>
                  </a:lnTo>
                  <a:lnTo>
                    <a:pt x="122" y="120"/>
                  </a:lnTo>
                  <a:lnTo>
                    <a:pt x="122" y="121"/>
                  </a:lnTo>
                  <a:lnTo>
                    <a:pt x="120" y="123"/>
                  </a:lnTo>
                  <a:lnTo>
                    <a:pt x="119" y="120"/>
                  </a:lnTo>
                  <a:lnTo>
                    <a:pt x="117" y="120"/>
                  </a:lnTo>
                  <a:lnTo>
                    <a:pt x="116" y="118"/>
                  </a:lnTo>
                  <a:lnTo>
                    <a:pt x="113" y="120"/>
                  </a:lnTo>
                  <a:lnTo>
                    <a:pt x="111" y="118"/>
                  </a:lnTo>
                  <a:lnTo>
                    <a:pt x="113" y="117"/>
                  </a:lnTo>
                  <a:lnTo>
                    <a:pt x="114" y="116"/>
                  </a:lnTo>
                  <a:lnTo>
                    <a:pt x="114" y="114"/>
                  </a:lnTo>
                  <a:lnTo>
                    <a:pt x="111" y="114"/>
                  </a:lnTo>
                  <a:lnTo>
                    <a:pt x="110" y="118"/>
                  </a:lnTo>
                  <a:lnTo>
                    <a:pt x="108" y="118"/>
                  </a:lnTo>
                  <a:lnTo>
                    <a:pt x="107" y="118"/>
                  </a:lnTo>
                  <a:lnTo>
                    <a:pt x="107" y="116"/>
                  </a:lnTo>
                  <a:lnTo>
                    <a:pt x="108" y="113"/>
                  </a:lnTo>
                  <a:lnTo>
                    <a:pt x="107" y="113"/>
                  </a:lnTo>
                  <a:lnTo>
                    <a:pt x="106" y="111"/>
                  </a:lnTo>
                  <a:lnTo>
                    <a:pt x="106" y="110"/>
                  </a:lnTo>
                  <a:lnTo>
                    <a:pt x="104" y="110"/>
                  </a:lnTo>
                  <a:lnTo>
                    <a:pt x="103" y="114"/>
                  </a:lnTo>
                  <a:lnTo>
                    <a:pt x="98" y="113"/>
                  </a:lnTo>
                  <a:lnTo>
                    <a:pt x="98" y="114"/>
                  </a:lnTo>
                  <a:lnTo>
                    <a:pt x="101" y="116"/>
                  </a:lnTo>
                  <a:lnTo>
                    <a:pt x="100" y="118"/>
                  </a:lnTo>
                  <a:lnTo>
                    <a:pt x="101" y="121"/>
                  </a:lnTo>
                  <a:lnTo>
                    <a:pt x="100" y="123"/>
                  </a:lnTo>
                  <a:lnTo>
                    <a:pt x="95" y="124"/>
                  </a:lnTo>
                  <a:lnTo>
                    <a:pt x="92" y="121"/>
                  </a:lnTo>
                  <a:lnTo>
                    <a:pt x="91" y="121"/>
                  </a:lnTo>
                  <a:lnTo>
                    <a:pt x="89" y="124"/>
                  </a:lnTo>
                  <a:lnTo>
                    <a:pt x="88" y="126"/>
                  </a:lnTo>
                  <a:lnTo>
                    <a:pt x="86" y="123"/>
                  </a:lnTo>
                  <a:lnTo>
                    <a:pt x="88" y="121"/>
                  </a:lnTo>
                  <a:lnTo>
                    <a:pt x="92" y="118"/>
                  </a:lnTo>
                  <a:lnTo>
                    <a:pt x="91" y="118"/>
                  </a:lnTo>
                  <a:lnTo>
                    <a:pt x="86" y="120"/>
                  </a:lnTo>
                  <a:lnTo>
                    <a:pt x="84" y="118"/>
                  </a:lnTo>
                  <a:lnTo>
                    <a:pt x="82" y="118"/>
                  </a:lnTo>
                  <a:lnTo>
                    <a:pt x="82" y="121"/>
                  </a:lnTo>
                  <a:lnTo>
                    <a:pt x="81" y="123"/>
                  </a:lnTo>
                  <a:lnTo>
                    <a:pt x="82" y="124"/>
                  </a:lnTo>
                  <a:lnTo>
                    <a:pt x="81" y="126"/>
                  </a:lnTo>
                  <a:lnTo>
                    <a:pt x="78" y="126"/>
                  </a:lnTo>
                  <a:lnTo>
                    <a:pt x="76" y="126"/>
                  </a:lnTo>
                  <a:lnTo>
                    <a:pt x="73" y="127"/>
                  </a:lnTo>
                  <a:lnTo>
                    <a:pt x="70" y="124"/>
                  </a:lnTo>
                  <a:lnTo>
                    <a:pt x="69" y="124"/>
                  </a:lnTo>
                  <a:lnTo>
                    <a:pt x="67" y="127"/>
                  </a:lnTo>
                  <a:lnTo>
                    <a:pt x="65" y="129"/>
                  </a:lnTo>
                  <a:lnTo>
                    <a:pt x="60" y="126"/>
                  </a:lnTo>
                  <a:lnTo>
                    <a:pt x="60" y="124"/>
                  </a:lnTo>
                  <a:lnTo>
                    <a:pt x="59" y="123"/>
                  </a:lnTo>
                  <a:lnTo>
                    <a:pt x="62" y="121"/>
                  </a:lnTo>
                  <a:lnTo>
                    <a:pt x="62" y="120"/>
                  </a:lnTo>
                  <a:lnTo>
                    <a:pt x="62" y="118"/>
                  </a:lnTo>
                  <a:lnTo>
                    <a:pt x="60" y="118"/>
                  </a:lnTo>
                  <a:lnTo>
                    <a:pt x="57" y="121"/>
                  </a:lnTo>
                  <a:lnTo>
                    <a:pt x="56" y="123"/>
                  </a:lnTo>
                  <a:lnTo>
                    <a:pt x="56" y="121"/>
                  </a:lnTo>
                  <a:lnTo>
                    <a:pt x="56" y="120"/>
                  </a:lnTo>
                  <a:lnTo>
                    <a:pt x="56" y="118"/>
                  </a:lnTo>
                  <a:lnTo>
                    <a:pt x="54" y="118"/>
                  </a:lnTo>
                  <a:lnTo>
                    <a:pt x="53" y="120"/>
                  </a:lnTo>
                  <a:lnTo>
                    <a:pt x="48" y="120"/>
                  </a:lnTo>
                  <a:lnTo>
                    <a:pt x="48" y="121"/>
                  </a:lnTo>
                  <a:lnTo>
                    <a:pt x="47" y="124"/>
                  </a:lnTo>
                  <a:lnTo>
                    <a:pt x="45" y="126"/>
                  </a:lnTo>
                  <a:lnTo>
                    <a:pt x="44" y="124"/>
                  </a:lnTo>
                  <a:lnTo>
                    <a:pt x="43" y="123"/>
                  </a:lnTo>
                  <a:lnTo>
                    <a:pt x="41" y="124"/>
                  </a:lnTo>
                  <a:lnTo>
                    <a:pt x="43" y="127"/>
                  </a:lnTo>
                  <a:lnTo>
                    <a:pt x="43" y="129"/>
                  </a:lnTo>
                  <a:lnTo>
                    <a:pt x="40" y="127"/>
                  </a:lnTo>
                  <a:lnTo>
                    <a:pt x="38" y="124"/>
                  </a:lnTo>
                  <a:lnTo>
                    <a:pt x="38" y="126"/>
                  </a:lnTo>
                  <a:lnTo>
                    <a:pt x="40" y="127"/>
                  </a:lnTo>
                  <a:lnTo>
                    <a:pt x="38" y="129"/>
                  </a:lnTo>
                  <a:lnTo>
                    <a:pt x="32" y="129"/>
                  </a:lnTo>
                  <a:lnTo>
                    <a:pt x="31" y="129"/>
                  </a:lnTo>
                  <a:lnTo>
                    <a:pt x="29" y="130"/>
                  </a:lnTo>
                  <a:lnTo>
                    <a:pt x="31" y="132"/>
                  </a:lnTo>
                  <a:lnTo>
                    <a:pt x="32" y="132"/>
                  </a:lnTo>
                  <a:lnTo>
                    <a:pt x="34" y="135"/>
                  </a:lnTo>
                  <a:lnTo>
                    <a:pt x="29" y="136"/>
                  </a:lnTo>
                  <a:lnTo>
                    <a:pt x="28" y="135"/>
                  </a:lnTo>
                  <a:lnTo>
                    <a:pt x="26" y="132"/>
                  </a:lnTo>
                  <a:lnTo>
                    <a:pt x="28" y="129"/>
                  </a:lnTo>
                  <a:lnTo>
                    <a:pt x="29" y="126"/>
                  </a:lnTo>
                  <a:lnTo>
                    <a:pt x="28" y="124"/>
                  </a:lnTo>
                  <a:lnTo>
                    <a:pt x="26" y="126"/>
                  </a:lnTo>
                  <a:lnTo>
                    <a:pt x="23" y="130"/>
                  </a:lnTo>
                  <a:lnTo>
                    <a:pt x="23" y="126"/>
                  </a:lnTo>
                  <a:lnTo>
                    <a:pt x="23" y="116"/>
                  </a:lnTo>
                  <a:lnTo>
                    <a:pt x="19" y="116"/>
                  </a:lnTo>
                  <a:lnTo>
                    <a:pt x="22" y="89"/>
                  </a:lnTo>
                  <a:lnTo>
                    <a:pt x="21" y="89"/>
                  </a:lnTo>
                  <a:lnTo>
                    <a:pt x="21" y="82"/>
                  </a:lnTo>
                  <a:lnTo>
                    <a:pt x="26" y="85"/>
                  </a:lnTo>
                  <a:lnTo>
                    <a:pt x="26" y="76"/>
                  </a:lnTo>
                  <a:lnTo>
                    <a:pt x="31" y="77"/>
                  </a:lnTo>
                  <a:lnTo>
                    <a:pt x="35" y="77"/>
                  </a:lnTo>
                  <a:lnTo>
                    <a:pt x="35" y="75"/>
                  </a:lnTo>
                  <a:lnTo>
                    <a:pt x="37" y="67"/>
                  </a:lnTo>
                  <a:lnTo>
                    <a:pt x="43" y="67"/>
                  </a:lnTo>
                  <a:lnTo>
                    <a:pt x="43" y="60"/>
                  </a:lnTo>
                  <a:lnTo>
                    <a:pt x="16" y="58"/>
                  </a:lnTo>
                  <a:lnTo>
                    <a:pt x="9" y="58"/>
                  </a:lnTo>
                  <a:lnTo>
                    <a:pt x="9" y="61"/>
                  </a:lnTo>
                  <a:lnTo>
                    <a:pt x="0" y="60"/>
                  </a:lnTo>
                  <a:lnTo>
                    <a:pt x="1" y="32"/>
                  </a:lnTo>
                  <a:lnTo>
                    <a:pt x="1" y="25"/>
                  </a:lnTo>
                  <a:lnTo>
                    <a:pt x="35" y="26"/>
                  </a:lnTo>
                  <a:lnTo>
                    <a:pt x="35" y="28"/>
                  </a:lnTo>
                  <a:lnTo>
                    <a:pt x="37" y="32"/>
                  </a:lnTo>
                  <a:close/>
                  <a:moveTo>
                    <a:pt x="217" y="117"/>
                  </a:moveTo>
                  <a:lnTo>
                    <a:pt x="220" y="118"/>
                  </a:lnTo>
                  <a:lnTo>
                    <a:pt x="217" y="120"/>
                  </a:lnTo>
                  <a:lnTo>
                    <a:pt x="215" y="118"/>
                  </a:lnTo>
                  <a:lnTo>
                    <a:pt x="215" y="116"/>
                  </a:lnTo>
                  <a:lnTo>
                    <a:pt x="214" y="116"/>
                  </a:lnTo>
                  <a:lnTo>
                    <a:pt x="215" y="116"/>
                  </a:lnTo>
                  <a:lnTo>
                    <a:pt x="217" y="116"/>
                  </a:lnTo>
                  <a:lnTo>
                    <a:pt x="217" y="1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31" name="Freeform 256"/>
            <p:cNvSpPr>
              <a:spLocks/>
            </p:cNvSpPr>
            <p:nvPr/>
          </p:nvSpPr>
          <p:spPr bwMode="auto">
            <a:xfrm rot="21334256">
              <a:off x="10898607" y="2681717"/>
              <a:ext cx="825308" cy="834999"/>
            </a:xfrm>
            <a:custGeom>
              <a:avLst/>
              <a:gdLst>
                <a:gd name="T0" fmla="*/ 2147483647 w 268"/>
                <a:gd name="T1" fmla="*/ 2147483647 h 229"/>
                <a:gd name="T2" fmla="*/ 2147483647 w 268"/>
                <a:gd name="T3" fmla="*/ 2147483647 h 229"/>
                <a:gd name="T4" fmla="*/ 2147483647 w 268"/>
                <a:gd name="T5" fmla="*/ 2147483647 h 229"/>
                <a:gd name="T6" fmla="*/ 2147483647 w 268"/>
                <a:gd name="T7" fmla="*/ 2147483647 h 229"/>
                <a:gd name="T8" fmla="*/ 2147483647 w 268"/>
                <a:gd name="T9" fmla="*/ 2147483647 h 229"/>
                <a:gd name="T10" fmla="*/ 2147483647 w 268"/>
                <a:gd name="T11" fmla="*/ 2147483647 h 229"/>
                <a:gd name="T12" fmla="*/ 2147483647 w 268"/>
                <a:gd name="T13" fmla="*/ 2147483647 h 229"/>
                <a:gd name="T14" fmla="*/ 2147483647 w 268"/>
                <a:gd name="T15" fmla="*/ 2147483647 h 229"/>
                <a:gd name="T16" fmla="*/ 2147483647 w 268"/>
                <a:gd name="T17" fmla="*/ 2147483647 h 229"/>
                <a:gd name="T18" fmla="*/ 2147483647 w 268"/>
                <a:gd name="T19" fmla="*/ 2147483647 h 229"/>
                <a:gd name="T20" fmla="*/ 2147483647 w 268"/>
                <a:gd name="T21" fmla="*/ 2147483647 h 229"/>
                <a:gd name="T22" fmla="*/ 2147483647 w 268"/>
                <a:gd name="T23" fmla="*/ 2147483647 h 229"/>
                <a:gd name="T24" fmla="*/ 2147483647 w 268"/>
                <a:gd name="T25" fmla="*/ 2147483647 h 229"/>
                <a:gd name="T26" fmla="*/ 2147483647 w 268"/>
                <a:gd name="T27" fmla="*/ 2147483647 h 229"/>
                <a:gd name="T28" fmla="*/ 2147483647 w 268"/>
                <a:gd name="T29" fmla="*/ 2147483647 h 229"/>
                <a:gd name="T30" fmla="*/ 2147483647 w 268"/>
                <a:gd name="T31" fmla="*/ 2147483647 h 229"/>
                <a:gd name="T32" fmla="*/ 2147483647 w 268"/>
                <a:gd name="T33" fmla="*/ 2147483647 h 229"/>
                <a:gd name="T34" fmla="*/ 2147483647 w 268"/>
                <a:gd name="T35" fmla="*/ 2147483647 h 229"/>
                <a:gd name="T36" fmla="*/ 2147483647 w 268"/>
                <a:gd name="T37" fmla="*/ 2147483647 h 229"/>
                <a:gd name="T38" fmla="*/ 2147483647 w 268"/>
                <a:gd name="T39" fmla="*/ 2147483647 h 229"/>
                <a:gd name="T40" fmla="*/ 2147483647 w 268"/>
                <a:gd name="T41" fmla="*/ 2147483647 h 229"/>
                <a:gd name="T42" fmla="*/ 2147483647 w 268"/>
                <a:gd name="T43" fmla="*/ 2147483647 h 229"/>
                <a:gd name="T44" fmla="*/ 2147483647 w 268"/>
                <a:gd name="T45" fmla="*/ 2147483647 h 229"/>
                <a:gd name="T46" fmla="*/ 2147483647 w 268"/>
                <a:gd name="T47" fmla="*/ 2147483647 h 229"/>
                <a:gd name="T48" fmla="*/ 2147483647 w 268"/>
                <a:gd name="T49" fmla="*/ 2147483647 h 229"/>
                <a:gd name="T50" fmla="*/ 2147483647 w 268"/>
                <a:gd name="T51" fmla="*/ 2147483647 h 229"/>
                <a:gd name="T52" fmla="*/ 2147483647 w 268"/>
                <a:gd name="T53" fmla="*/ 2147483647 h 229"/>
                <a:gd name="T54" fmla="*/ 2147483647 w 268"/>
                <a:gd name="T55" fmla="*/ 2147483647 h 229"/>
                <a:gd name="T56" fmla="*/ 2147483647 w 268"/>
                <a:gd name="T57" fmla="*/ 2147483647 h 229"/>
                <a:gd name="T58" fmla="*/ 2147483647 w 268"/>
                <a:gd name="T59" fmla="*/ 2147483647 h 229"/>
                <a:gd name="T60" fmla="*/ 2147483647 w 268"/>
                <a:gd name="T61" fmla="*/ 2147483647 h 229"/>
                <a:gd name="T62" fmla="*/ 2147483647 w 268"/>
                <a:gd name="T63" fmla="*/ 2147483647 h 229"/>
                <a:gd name="T64" fmla="*/ 2147483647 w 268"/>
                <a:gd name="T65" fmla="*/ 2147483647 h 229"/>
                <a:gd name="T66" fmla="*/ 2147483647 w 268"/>
                <a:gd name="T67" fmla="*/ 2147483647 h 229"/>
                <a:gd name="T68" fmla="*/ 2147483647 w 268"/>
                <a:gd name="T69" fmla="*/ 2147483647 h 229"/>
                <a:gd name="T70" fmla="*/ 2147483647 w 268"/>
                <a:gd name="T71" fmla="*/ 2147483647 h 229"/>
                <a:gd name="T72" fmla="*/ 2147483647 w 268"/>
                <a:gd name="T73" fmla="*/ 2147483647 h 229"/>
                <a:gd name="T74" fmla="*/ 2147483647 w 268"/>
                <a:gd name="T75" fmla="*/ 2147483647 h 229"/>
                <a:gd name="T76" fmla="*/ 2147483647 w 268"/>
                <a:gd name="T77" fmla="*/ 2147483647 h 229"/>
                <a:gd name="T78" fmla="*/ 2147483647 w 268"/>
                <a:gd name="T79" fmla="*/ 2147483647 h 229"/>
                <a:gd name="T80" fmla="*/ 2147483647 w 268"/>
                <a:gd name="T81" fmla="*/ 0 h 229"/>
                <a:gd name="T82" fmla="*/ 2147483647 w 268"/>
                <a:gd name="T83" fmla="*/ 2147483647 h 229"/>
                <a:gd name="T84" fmla="*/ 2147483647 w 268"/>
                <a:gd name="T85" fmla="*/ 2147483647 h 229"/>
                <a:gd name="T86" fmla="*/ 2147483647 w 268"/>
                <a:gd name="T87" fmla="*/ 2147483647 h 229"/>
                <a:gd name="T88" fmla="*/ 2147483647 w 268"/>
                <a:gd name="T89" fmla="*/ 2147483647 h 229"/>
                <a:gd name="T90" fmla="*/ 2147483647 w 268"/>
                <a:gd name="T91" fmla="*/ 2147483647 h 229"/>
                <a:gd name="T92" fmla="*/ 2147483647 w 268"/>
                <a:gd name="T93" fmla="*/ 2147483647 h 229"/>
                <a:gd name="T94" fmla="*/ 2147483647 w 268"/>
                <a:gd name="T95" fmla="*/ 2147483647 h 229"/>
                <a:gd name="T96" fmla="*/ 2147483647 w 268"/>
                <a:gd name="T97" fmla="*/ 2147483647 h 229"/>
                <a:gd name="T98" fmla="*/ 2147483647 w 268"/>
                <a:gd name="T99" fmla="*/ 2147483647 h 229"/>
                <a:gd name="T100" fmla="*/ 2147483647 w 268"/>
                <a:gd name="T101" fmla="*/ 2147483647 h 229"/>
                <a:gd name="T102" fmla="*/ 2147483647 w 268"/>
                <a:gd name="T103" fmla="*/ 2147483647 h 229"/>
                <a:gd name="T104" fmla="*/ 2147483647 w 268"/>
                <a:gd name="T105" fmla="*/ 2147483647 h 229"/>
                <a:gd name="T106" fmla="*/ 2147483647 w 268"/>
                <a:gd name="T107" fmla="*/ 2147483647 h 229"/>
                <a:gd name="T108" fmla="*/ 2147483647 w 268"/>
                <a:gd name="T109" fmla="*/ 2147483647 h 229"/>
                <a:gd name="T110" fmla="*/ 2147483647 w 268"/>
                <a:gd name="T111" fmla="*/ 2147483647 h 2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8"/>
                <a:gd name="T169" fmla="*/ 0 h 229"/>
                <a:gd name="T170" fmla="*/ 268 w 268"/>
                <a:gd name="T171" fmla="*/ 229 h 22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8" h="229">
                  <a:moveTo>
                    <a:pt x="189" y="29"/>
                  </a:moveTo>
                  <a:lnTo>
                    <a:pt x="193" y="32"/>
                  </a:lnTo>
                  <a:lnTo>
                    <a:pt x="193" y="35"/>
                  </a:lnTo>
                  <a:lnTo>
                    <a:pt x="198" y="43"/>
                  </a:lnTo>
                  <a:lnTo>
                    <a:pt x="196" y="44"/>
                  </a:lnTo>
                  <a:lnTo>
                    <a:pt x="196" y="45"/>
                  </a:lnTo>
                  <a:lnTo>
                    <a:pt x="202" y="48"/>
                  </a:lnTo>
                  <a:lnTo>
                    <a:pt x="203" y="48"/>
                  </a:lnTo>
                  <a:lnTo>
                    <a:pt x="203" y="50"/>
                  </a:lnTo>
                  <a:lnTo>
                    <a:pt x="211" y="54"/>
                  </a:lnTo>
                  <a:lnTo>
                    <a:pt x="212" y="57"/>
                  </a:lnTo>
                  <a:lnTo>
                    <a:pt x="214" y="60"/>
                  </a:lnTo>
                  <a:lnTo>
                    <a:pt x="214" y="62"/>
                  </a:lnTo>
                  <a:lnTo>
                    <a:pt x="220" y="66"/>
                  </a:lnTo>
                  <a:lnTo>
                    <a:pt x="211" y="75"/>
                  </a:lnTo>
                  <a:lnTo>
                    <a:pt x="212" y="76"/>
                  </a:lnTo>
                  <a:lnTo>
                    <a:pt x="195" y="97"/>
                  </a:lnTo>
                  <a:lnTo>
                    <a:pt x="236" y="136"/>
                  </a:lnTo>
                  <a:lnTo>
                    <a:pt x="244" y="129"/>
                  </a:lnTo>
                  <a:lnTo>
                    <a:pt x="268" y="151"/>
                  </a:lnTo>
                  <a:lnTo>
                    <a:pt x="255" y="166"/>
                  </a:lnTo>
                  <a:lnTo>
                    <a:pt x="264" y="174"/>
                  </a:lnTo>
                  <a:lnTo>
                    <a:pt x="256" y="183"/>
                  </a:lnTo>
                  <a:lnTo>
                    <a:pt x="262" y="189"/>
                  </a:lnTo>
                  <a:lnTo>
                    <a:pt x="242" y="210"/>
                  </a:lnTo>
                  <a:lnTo>
                    <a:pt x="242" y="211"/>
                  </a:lnTo>
                  <a:lnTo>
                    <a:pt x="239" y="214"/>
                  </a:lnTo>
                  <a:lnTo>
                    <a:pt x="239" y="217"/>
                  </a:lnTo>
                  <a:lnTo>
                    <a:pt x="234" y="220"/>
                  </a:lnTo>
                  <a:lnTo>
                    <a:pt x="230" y="215"/>
                  </a:lnTo>
                  <a:lnTo>
                    <a:pt x="234" y="210"/>
                  </a:lnTo>
                  <a:lnTo>
                    <a:pt x="228" y="204"/>
                  </a:lnTo>
                  <a:lnTo>
                    <a:pt x="196" y="229"/>
                  </a:lnTo>
                  <a:lnTo>
                    <a:pt x="183" y="214"/>
                  </a:lnTo>
                  <a:lnTo>
                    <a:pt x="196" y="204"/>
                  </a:lnTo>
                  <a:lnTo>
                    <a:pt x="193" y="201"/>
                  </a:lnTo>
                  <a:lnTo>
                    <a:pt x="189" y="199"/>
                  </a:lnTo>
                  <a:lnTo>
                    <a:pt x="186" y="196"/>
                  </a:lnTo>
                  <a:lnTo>
                    <a:pt x="186" y="192"/>
                  </a:lnTo>
                  <a:lnTo>
                    <a:pt x="183" y="188"/>
                  </a:lnTo>
                  <a:lnTo>
                    <a:pt x="176" y="192"/>
                  </a:lnTo>
                  <a:lnTo>
                    <a:pt x="164" y="177"/>
                  </a:lnTo>
                  <a:lnTo>
                    <a:pt x="184" y="169"/>
                  </a:lnTo>
                  <a:lnTo>
                    <a:pt x="171" y="151"/>
                  </a:lnTo>
                  <a:lnTo>
                    <a:pt x="165" y="155"/>
                  </a:lnTo>
                  <a:lnTo>
                    <a:pt x="162" y="147"/>
                  </a:lnTo>
                  <a:lnTo>
                    <a:pt x="155" y="139"/>
                  </a:lnTo>
                  <a:lnTo>
                    <a:pt x="152" y="135"/>
                  </a:lnTo>
                  <a:lnTo>
                    <a:pt x="145" y="128"/>
                  </a:lnTo>
                  <a:lnTo>
                    <a:pt x="148" y="125"/>
                  </a:lnTo>
                  <a:lnTo>
                    <a:pt x="152" y="129"/>
                  </a:lnTo>
                  <a:lnTo>
                    <a:pt x="159" y="122"/>
                  </a:lnTo>
                  <a:lnTo>
                    <a:pt x="158" y="116"/>
                  </a:lnTo>
                  <a:lnTo>
                    <a:pt x="155" y="114"/>
                  </a:lnTo>
                  <a:lnTo>
                    <a:pt x="151" y="108"/>
                  </a:lnTo>
                  <a:lnTo>
                    <a:pt x="143" y="119"/>
                  </a:lnTo>
                  <a:lnTo>
                    <a:pt x="140" y="119"/>
                  </a:lnTo>
                  <a:lnTo>
                    <a:pt x="139" y="122"/>
                  </a:lnTo>
                  <a:lnTo>
                    <a:pt x="137" y="122"/>
                  </a:lnTo>
                  <a:lnTo>
                    <a:pt x="136" y="123"/>
                  </a:lnTo>
                  <a:lnTo>
                    <a:pt x="123" y="119"/>
                  </a:lnTo>
                  <a:lnTo>
                    <a:pt x="123" y="122"/>
                  </a:lnTo>
                  <a:lnTo>
                    <a:pt x="111" y="119"/>
                  </a:lnTo>
                  <a:lnTo>
                    <a:pt x="96" y="110"/>
                  </a:lnTo>
                  <a:lnTo>
                    <a:pt x="95" y="100"/>
                  </a:lnTo>
                  <a:lnTo>
                    <a:pt x="96" y="92"/>
                  </a:lnTo>
                  <a:lnTo>
                    <a:pt x="96" y="84"/>
                  </a:lnTo>
                  <a:lnTo>
                    <a:pt x="67" y="81"/>
                  </a:lnTo>
                  <a:lnTo>
                    <a:pt x="67" y="84"/>
                  </a:lnTo>
                  <a:lnTo>
                    <a:pt x="61" y="79"/>
                  </a:lnTo>
                  <a:lnTo>
                    <a:pt x="66" y="79"/>
                  </a:lnTo>
                  <a:lnTo>
                    <a:pt x="66" y="76"/>
                  </a:lnTo>
                  <a:lnTo>
                    <a:pt x="64" y="75"/>
                  </a:lnTo>
                  <a:lnTo>
                    <a:pt x="63" y="72"/>
                  </a:lnTo>
                  <a:lnTo>
                    <a:pt x="63" y="69"/>
                  </a:lnTo>
                  <a:lnTo>
                    <a:pt x="64" y="67"/>
                  </a:lnTo>
                  <a:lnTo>
                    <a:pt x="67" y="65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58" y="57"/>
                  </a:lnTo>
                  <a:lnTo>
                    <a:pt x="57" y="57"/>
                  </a:lnTo>
                  <a:lnTo>
                    <a:pt x="54" y="59"/>
                  </a:lnTo>
                  <a:lnTo>
                    <a:pt x="52" y="59"/>
                  </a:lnTo>
                  <a:lnTo>
                    <a:pt x="52" y="56"/>
                  </a:lnTo>
                  <a:lnTo>
                    <a:pt x="48" y="57"/>
                  </a:lnTo>
                  <a:lnTo>
                    <a:pt x="47" y="54"/>
                  </a:lnTo>
                  <a:lnTo>
                    <a:pt x="42" y="53"/>
                  </a:lnTo>
                  <a:lnTo>
                    <a:pt x="42" y="51"/>
                  </a:lnTo>
                  <a:lnTo>
                    <a:pt x="45" y="50"/>
                  </a:lnTo>
                  <a:lnTo>
                    <a:pt x="45" y="48"/>
                  </a:lnTo>
                  <a:lnTo>
                    <a:pt x="42" y="47"/>
                  </a:lnTo>
                  <a:lnTo>
                    <a:pt x="44" y="44"/>
                  </a:lnTo>
                  <a:lnTo>
                    <a:pt x="44" y="41"/>
                  </a:lnTo>
                  <a:lnTo>
                    <a:pt x="41" y="40"/>
                  </a:lnTo>
                  <a:lnTo>
                    <a:pt x="39" y="41"/>
                  </a:lnTo>
                  <a:lnTo>
                    <a:pt x="38" y="43"/>
                  </a:lnTo>
                  <a:lnTo>
                    <a:pt x="36" y="41"/>
                  </a:lnTo>
                  <a:lnTo>
                    <a:pt x="35" y="41"/>
                  </a:lnTo>
                  <a:lnTo>
                    <a:pt x="35" y="37"/>
                  </a:lnTo>
                  <a:lnTo>
                    <a:pt x="32" y="34"/>
                  </a:lnTo>
                  <a:lnTo>
                    <a:pt x="30" y="34"/>
                  </a:lnTo>
                  <a:lnTo>
                    <a:pt x="29" y="35"/>
                  </a:lnTo>
                  <a:lnTo>
                    <a:pt x="28" y="38"/>
                  </a:lnTo>
                  <a:lnTo>
                    <a:pt x="28" y="43"/>
                  </a:lnTo>
                  <a:lnTo>
                    <a:pt x="26" y="44"/>
                  </a:lnTo>
                  <a:lnTo>
                    <a:pt x="23" y="45"/>
                  </a:lnTo>
                  <a:lnTo>
                    <a:pt x="19" y="47"/>
                  </a:lnTo>
                  <a:lnTo>
                    <a:pt x="13" y="47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6" y="43"/>
                  </a:lnTo>
                  <a:lnTo>
                    <a:pt x="3" y="38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11" y="31"/>
                  </a:lnTo>
                  <a:lnTo>
                    <a:pt x="14" y="31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6"/>
                  </a:lnTo>
                  <a:lnTo>
                    <a:pt x="33" y="7"/>
                  </a:lnTo>
                  <a:lnTo>
                    <a:pt x="33" y="12"/>
                  </a:lnTo>
                  <a:lnTo>
                    <a:pt x="35" y="13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9" y="12"/>
                  </a:lnTo>
                  <a:lnTo>
                    <a:pt x="39" y="13"/>
                  </a:lnTo>
                  <a:lnTo>
                    <a:pt x="39" y="16"/>
                  </a:lnTo>
                  <a:lnTo>
                    <a:pt x="41" y="18"/>
                  </a:lnTo>
                  <a:lnTo>
                    <a:pt x="44" y="19"/>
                  </a:lnTo>
                  <a:lnTo>
                    <a:pt x="47" y="9"/>
                  </a:lnTo>
                  <a:lnTo>
                    <a:pt x="48" y="9"/>
                  </a:lnTo>
                  <a:lnTo>
                    <a:pt x="51" y="10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5"/>
                  </a:lnTo>
                  <a:lnTo>
                    <a:pt x="54" y="16"/>
                  </a:lnTo>
                  <a:lnTo>
                    <a:pt x="51" y="21"/>
                  </a:lnTo>
                  <a:lnTo>
                    <a:pt x="51" y="28"/>
                  </a:lnTo>
                  <a:lnTo>
                    <a:pt x="60" y="29"/>
                  </a:lnTo>
                  <a:lnTo>
                    <a:pt x="63" y="28"/>
                  </a:lnTo>
                  <a:lnTo>
                    <a:pt x="63" y="26"/>
                  </a:lnTo>
                  <a:lnTo>
                    <a:pt x="66" y="25"/>
                  </a:lnTo>
                  <a:lnTo>
                    <a:pt x="70" y="29"/>
                  </a:lnTo>
                  <a:lnTo>
                    <a:pt x="70" y="32"/>
                  </a:lnTo>
                  <a:lnTo>
                    <a:pt x="72" y="34"/>
                  </a:lnTo>
                  <a:lnTo>
                    <a:pt x="73" y="38"/>
                  </a:lnTo>
                  <a:lnTo>
                    <a:pt x="77" y="34"/>
                  </a:lnTo>
                  <a:lnTo>
                    <a:pt x="85" y="35"/>
                  </a:lnTo>
                  <a:lnTo>
                    <a:pt x="94" y="41"/>
                  </a:lnTo>
                  <a:lnTo>
                    <a:pt x="95" y="35"/>
                  </a:lnTo>
                  <a:lnTo>
                    <a:pt x="98" y="31"/>
                  </a:lnTo>
                  <a:lnTo>
                    <a:pt x="108" y="19"/>
                  </a:lnTo>
                  <a:lnTo>
                    <a:pt x="133" y="35"/>
                  </a:lnTo>
                  <a:lnTo>
                    <a:pt x="137" y="34"/>
                  </a:lnTo>
                  <a:lnTo>
                    <a:pt x="148" y="34"/>
                  </a:lnTo>
                  <a:lnTo>
                    <a:pt x="149" y="35"/>
                  </a:lnTo>
                  <a:lnTo>
                    <a:pt x="151" y="37"/>
                  </a:lnTo>
                  <a:lnTo>
                    <a:pt x="155" y="34"/>
                  </a:lnTo>
                  <a:lnTo>
                    <a:pt x="164" y="32"/>
                  </a:lnTo>
                  <a:lnTo>
                    <a:pt x="180" y="35"/>
                  </a:lnTo>
                  <a:lnTo>
                    <a:pt x="183" y="35"/>
                  </a:lnTo>
                  <a:lnTo>
                    <a:pt x="186" y="29"/>
                  </a:lnTo>
                  <a:lnTo>
                    <a:pt x="189" y="2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2" name="Freeform 257"/>
            <p:cNvSpPr>
              <a:spLocks/>
            </p:cNvSpPr>
            <p:nvPr/>
          </p:nvSpPr>
          <p:spPr bwMode="auto">
            <a:xfrm rot="21334256">
              <a:off x="11414031" y="1758480"/>
              <a:ext cx="892708" cy="838241"/>
            </a:xfrm>
            <a:custGeom>
              <a:avLst/>
              <a:gdLst>
                <a:gd name="T0" fmla="*/ 2147483647 w 290"/>
                <a:gd name="T1" fmla="*/ 2147483647 h 230"/>
                <a:gd name="T2" fmla="*/ 2147483647 w 290"/>
                <a:gd name="T3" fmla="*/ 2147483647 h 230"/>
                <a:gd name="T4" fmla="*/ 2147483647 w 290"/>
                <a:gd name="T5" fmla="*/ 2147483647 h 230"/>
                <a:gd name="T6" fmla="*/ 2147483647 w 290"/>
                <a:gd name="T7" fmla="*/ 2147483647 h 230"/>
                <a:gd name="T8" fmla="*/ 2147483647 w 290"/>
                <a:gd name="T9" fmla="*/ 2147483647 h 230"/>
                <a:gd name="T10" fmla="*/ 2147483647 w 290"/>
                <a:gd name="T11" fmla="*/ 2147483647 h 230"/>
                <a:gd name="T12" fmla="*/ 2147483647 w 290"/>
                <a:gd name="T13" fmla="*/ 2147483647 h 230"/>
                <a:gd name="T14" fmla="*/ 2147483647 w 290"/>
                <a:gd name="T15" fmla="*/ 2147483647 h 230"/>
                <a:gd name="T16" fmla="*/ 2147483647 w 290"/>
                <a:gd name="T17" fmla="*/ 2147483647 h 230"/>
                <a:gd name="T18" fmla="*/ 2147483647 w 290"/>
                <a:gd name="T19" fmla="*/ 2147483647 h 230"/>
                <a:gd name="T20" fmla="*/ 2147483647 w 290"/>
                <a:gd name="T21" fmla="*/ 2147483647 h 230"/>
                <a:gd name="T22" fmla="*/ 2147483647 w 290"/>
                <a:gd name="T23" fmla="*/ 2147483647 h 230"/>
                <a:gd name="T24" fmla="*/ 2147483647 w 290"/>
                <a:gd name="T25" fmla="*/ 2147483647 h 230"/>
                <a:gd name="T26" fmla="*/ 2147483647 w 290"/>
                <a:gd name="T27" fmla="*/ 2147483647 h 230"/>
                <a:gd name="T28" fmla="*/ 2147483647 w 290"/>
                <a:gd name="T29" fmla="*/ 2147483647 h 230"/>
                <a:gd name="T30" fmla="*/ 2147483647 w 290"/>
                <a:gd name="T31" fmla="*/ 2147483647 h 230"/>
                <a:gd name="T32" fmla="*/ 2147483647 w 290"/>
                <a:gd name="T33" fmla="*/ 2147483647 h 230"/>
                <a:gd name="T34" fmla="*/ 2147483647 w 290"/>
                <a:gd name="T35" fmla="*/ 2147483647 h 230"/>
                <a:gd name="T36" fmla="*/ 2147483647 w 290"/>
                <a:gd name="T37" fmla="*/ 2147483647 h 230"/>
                <a:gd name="T38" fmla="*/ 2147483647 w 290"/>
                <a:gd name="T39" fmla="*/ 2147483647 h 230"/>
                <a:gd name="T40" fmla="*/ 2147483647 w 290"/>
                <a:gd name="T41" fmla="*/ 2147483647 h 230"/>
                <a:gd name="T42" fmla="*/ 2147483647 w 290"/>
                <a:gd name="T43" fmla="*/ 2147483647 h 230"/>
                <a:gd name="T44" fmla="*/ 2147483647 w 290"/>
                <a:gd name="T45" fmla="*/ 2147483647 h 230"/>
                <a:gd name="T46" fmla="*/ 2147483647 w 290"/>
                <a:gd name="T47" fmla="*/ 2147483647 h 230"/>
                <a:gd name="T48" fmla="*/ 2147483647 w 290"/>
                <a:gd name="T49" fmla="*/ 2147483647 h 230"/>
                <a:gd name="T50" fmla="*/ 2147483647 w 290"/>
                <a:gd name="T51" fmla="*/ 2147483647 h 230"/>
                <a:gd name="T52" fmla="*/ 2147483647 w 290"/>
                <a:gd name="T53" fmla="*/ 2147483647 h 230"/>
                <a:gd name="T54" fmla="*/ 2147483647 w 290"/>
                <a:gd name="T55" fmla="*/ 2147483647 h 230"/>
                <a:gd name="T56" fmla="*/ 2147483647 w 290"/>
                <a:gd name="T57" fmla="*/ 2147483647 h 230"/>
                <a:gd name="T58" fmla="*/ 2147483647 w 290"/>
                <a:gd name="T59" fmla="*/ 2147483647 h 230"/>
                <a:gd name="T60" fmla="*/ 2147483647 w 290"/>
                <a:gd name="T61" fmla="*/ 2147483647 h 230"/>
                <a:gd name="T62" fmla="*/ 2147483647 w 290"/>
                <a:gd name="T63" fmla="*/ 2147483647 h 230"/>
                <a:gd name="T64" fmla="*/ 2147483647 w 290"/>
                <a:gd name="T65" fmla="*/ 2147483647 h 230"/>
                <a:gd name="T66" fmla="*/ 2147483647 w 290"/>
                <a:gd name="T67" fmla="*/ 2147483647 h 230"/>
                <a:gd name="T68" fmla="*/ 2147483647 w 290"/>
                <a:gd name="T69" fmla="*/ 2147483647 h 230"/>
                <a:gd name="T70" fmla="*/ 2147483647 w 290"/>
                <a:gd name="T71" fmla="*/ 2147483647 h 230"/>
                <a:gd name="T72" fmla="*/ 2147483647 w 290"/>
                <a:gd name="T73" fmla="*/ 2147483647 h 230"/>
                <a:gd name="T74" fmla="*/ 2147483647 w 290"/>
                <a:gd name="T75" fmla="*/ 2147483647 h 230"/>
                <a:gd name="T76" fmla="*/ 2147483647 w 290"/>
                <a:gd name="T77" fmla="*/ 2147483647 h 230"/>
                <a:gd name="T78" fmla="*/ 2147483647 w 290"/>
                <a:gd name="T79" fmla="*/ 2147483647 h 230"/>
                <a:gd name="T80" fmla="*/ 2147483647 w 290"/>
                <a:gd name="T81" fmla="*/ 2147483647 h 230"/>
                <a:gd name="T82" fmla="*/ 2147483647 w 290"/>
                <a:gd name="T83" fmla="*/ 2147483647 h 230"/>
                <a:gd name="T84" fmla="*/ 2147483647 w 290"/>
                <a:gd name="T85" fmla="*/ 2147483647 h 230"/>
                <a:gd name="T86" fmla="*/ 2147483647 w 290"/>
                <a:gd name="T87" fmla="*/ 2147483647 h 230"/>
                <a:gd name="T88" fmla="*/ 2147483647 w 290"/>
                <a:gd name="T89" fmla="*/ 2147483647 h 230"/>
                <a:gd name="T90" fmla="*/ 2147483647 w 290"/>
                <a:gd name="T91" fmla="*/ 2147483647 h 230"/>
                <a:gd name="T92" fmla="*/ 2147483647 w 290"/>
                <a:gd name="T93" fmla="*/ 2147483647 h 230"/>
                <a:gd name="T94" fmla="*/ 2147483647 w 290"/>
                <a:gd name="T95" fmla="*/ 2147483647 h 230"/>
                <a:gd name="T96" fmla="*/ 2147483647 w 290"/>
                <a:gd name="T97" fmla="*/ 2147483647 h 230"/>
                <a:gd name="T98" fmla="*/ 2147483647 w 290"/>
                <a:gd name="T99" fmla="*/ 2147483647 h 230"/>
                <a:gd name="T100" fmla="*/ 2147483647 w 290"/>
                <a:gd name="T101" fmla="*/ 2147483647 h 230"/>
                <a:gd name="T102" fmla="*/ 2147483647 w 290"/>
                <a:gd name="T103" fmla="*/ 2147483647 h 230"/>
                <a:gd name="T104" fmla="*/ 2147483647 w 290"/>
                <a:gd name="T105" fmla="*/ 2147483647 h 230"/>
                <a:gd name="T106" fmla="*/ 0 w 290"/>
                <a:gd name="T107" fmla="*/ 2147483647 h 230"/>
                <a:gd name="T108" fmla="*/ 2147483647 w 290"/>
                <a:gd name="T109" fmla="*/ 2147483647 h 230"/>
                <a:gd name="T110" fmla="*/ 2147483647 w 290"/>
                <a:gd name="T111" fmla="*/ 2147483647 h 230"/>
                <a:gd name="T112" fmla="*/ 2147483647 w 290"/>
                <a:gd name="T113" fmla="*/ 2147483647 h 230"/>
                <a:gd name="T114" fmla="*/ 2147483647 w 290"/>
                <a:gd name="T115" fmla="*/ 2147483647 h 230"/>
                <a:gd name="T116" fmla="*/ 2147483647 w 290"/>
                <a:gd name="T117" fmla="*/ 0 h 2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90"/>
                <a:gd name="T178" fmla="*/ 0 h 230"/>
                <a:gd name="T179" fmla="*/ 290 w 290"/>
                <a:gd name="T180" fmla="*/ 230 h 2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90" h="230">
                  <a:moveTo>
                    <a:pt x="88" y="4"/>
                  </a:moveTo>
                  <a:lnTo>
                    <a:pt x="150" y="9"/>
                  </a:lnTo>
                  <a:lnTo>
                    <a:pt x="162" y="14"/>
                  </a:lnTo>
                  <a:lnTo>
                    <a:pt x="159" y="19"/>
                  </a:lnTo>
                  <a:lnTo>
                    <a:pt x="182" y="33"/>
                  </a:lnTo>
                  <a:lnTo>
                    <a:pt x="179" y="36"/>
                  </a:lnTo>
                  <a:lnTo>
                    <a:pt x="178" y="39"/>
                  </a:lnTo>
                  <a:lnTo>
                    <a:pt x="175" y="41"/>
                  </a:lnTo>
                  <a:lnTo>
                    <a:pt x="172" y="44"/>
                  </a:lnTo>
                  <a:lnTo>
                    <a:pt x="169" y="45"/>
                  </a:lnTo>
                  <a:lnTo>
                    <a:pt x="169" y="48"/>
                  </a:lnTo>
                  <a:lnTo>
                    <a:pt x="172" y="48"/>
                  </a:lnTo>
                  <a:lnTo>
                    <a:pt x="170" y="79"/>
                  </a:lnTo>
                  <a:lnTo>
                    <a:pt x="172" y="76"/>
                  </a:lnTo>
                  <a:lnTo>
                    <a:pt x="175" y="76"/>
                  </a:lnTo>
                  <a:lnTo>
                    <a:pt x="176" y="76"/>
                  </a:lnTo>
                  <a:lnTo>
                    <a:pt x="179" y="79"/>
                  </a:lnTo>
                  <a:lnTo>
                    <a:pt x="179" y="82"/>
                  </a:lnTo>
                  <a:lnTo>
                    <a:pt x="182" y="82"/>
                  </a:lnTo>
                  <a:lnTo>
                    <a:pt x="182" y="92"/>
                  </a:lnTo>
                  <a:lnTo>
                    <a:pt x="188" y="91"/>
                  </a:lnTo>
                  <a:lnTo>
                    <a:pt x="186" y="95"/>
                  </a:lnTo>
                  <a:lnTo>
                    <a:pt x="200" y="96"/>
                  </a:lnTo>
                  <a:lnTo>
                    <a:pt x="201" y="95"/>
                  </a:lnTo>
                  <a:lnTo>
                    <a:pt x="208" y="95"/>
                  </a:lnTo>
                  <a:lnTo>
                    <a:pt x="208" y="114"/>
                  </a:lnTo>
                  <a:lnTo>
                    <a:pt x="204" y="114"/>
                  </a:lnTo>
                  <a:lnTo>
                    <a:pt x="204" y="133"/>
                  </a:lnTo>
                  <a:lnTo>
                    <a:pt x="203" y="135"/>
                  </a:lnTo>
                  <a:lnTo>
                    <a:pt x="200" y="135"/>
                  </a:lnTo>
                  <a:lnTo>
                    <a:pt x="200" y="133"/>
                  </a:lnTo>
                  <a:lnTo>
                    <a:pt x="197" y="132"/>
                  </a:lnTo>
                  <a:lnTo>
                    <a:pt x="197" y="154"/>
                  </a:lnTo>
                  <a:lnTo>
                    <a:pt x="191" y="167"/>
                  </a:lnTo>
                  <a:lnTo>
                    <a:pt x="200" y="170"/>
                  </a:lnTo>
                  <a:lnTo>
                    <a:pt x="198" y="173"/>
                  </a:lnTo>
                  <a:lnTo>
                    <a:pt x="216" y="180"/>
                  </a:lnTo>
                  <a:lnTo>
                    <a:pt x="219" y="176"/>
                  </a:lnTo>
                  <a:lnTo>
                    <a:pt x="233" y="181"/>
                  </a:lnTo>
                  <a:lnTo>
                    <a:pt x="233" y="178"/>
                  </a:lnTo>
                  <a:lnTo>
                    <a:pt x="233" y="177"/>
                  </a:lnTo>
                  <a:lnTo>
                    <a:pt x="230" y="177"/>
                  </a:lnTo>
                  <a:lnTo>
                    <a:pt x="230" y="176"/>
                  </a:lnTo>
                  <a:lnTo>
                    <a:pt x="225" y="174"/>
                  </a:lnTo>
                  <a:lnTo>
                    <a:pt x="225" y="171"/>
                  </a:lnTo>
                  <a:lnTo>
                    <a:pt x="226" y="170"/>
                  </a:lnTo>
                  <a:lnTo>
                    <a:pt x="236" y="173"/>
                  </a:lnTo>
                  <a:lnTo>
                    <a:pt x="236" y="161"/>
                  </a:lnTo>
                  <a:lnTo>
                    <a:pt x="254" y="161"/>
                  </a:lnTo>
                  <a:lnTo>
                    <a:pt x="270" y="162"/>
                  </a:lnTo>
                  <a:lnTo>
                    <a:pt x="283" y="164"/>
                  </a:lnTo>
                  <a:lnTo>
                    <a:pt x="282" y="186"/>
                  </a:lnTo>
                  <a:lnTo>
                    <a:pt x="290" y="186"/>
                  </a:lnTo>
                  <a:lnTo>
                    <a:pt x="289" y="192"/>
                  </a:lnTo>
                  <a:lnTo>
                    <a:pt x="286" y="192"/>
                  </a:lnTo>
                  <a:lnTo>
                    <a:pt x="285" y="211"/>
                  </a:lnTo>
                  <a:lnTo>
                    <a:pt x="277" y="209"/>
                  </a:lnTo>
                  <a:lnTo>
                    <a:pt x="277" y="211"/>
                  </a:lnTo>
                  <a:lnTo>
                    <a:pt x="277" y="212"/>
                  </a:lnTo>
                  <a:lnTo>
                    <a:pt x="266" y="212"/>
                  </a:lnTo>
                  <a:lnTo>
                    <a:pt x="264" y="220"/>
                  </a:lnTo>
                  <a:lnTo>
                    <a:pt x="264" y="224"/>
                  </a:lnTo>
                  <a:lnTo>
                    <a:pt x="252" y="224"/>
                  </a:lnTo>
                  <a:lnTo>
                    <a:pt x="252" y="227"/>
                  </a:lnTo>
                  <a:lnTo>
                    <a:pt x="251" y="228"/>
                  </a:lnTo>
                  <a:lnTo>
                    <a:pt x="248" y="227"/>
                  </a:lnTo>
                  <a:lnTo>
                    <a:pt x="241" y="227"/>
                  </a:lnTo>
                  <a:lnTo>
                    <a:pt x="239" y="225"/>
                  </a:lnTo>
                  <a:lnTo>
                    <a:pt x="238" y="228"/>
                  </a:lnTo>
                  <a:lnTo>
                    <a:pt x="236" y="228"/>
                  </a:lnTo>
                  <a:lnTo>
                    <a:pt x="236" y="227"/>
                  </a:lnTo>
                  <a:lnTo>
                    <a:pt x="232" y="228"/>
                  </a:lnTo>
                  <a:lnTo>
                    <a:pt x="230" y="225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27" y="228"/>
                  </a:lnTo>
                  <a:lnTo>
                    <a:pt x="226" y="230"/>
                  </a:lnTo>
                  <a:lnTo>
                    <a:pt x="226" y="227"/>
                  </a:lnTo>
                  <a:lnTo>
                    <a:pt x="223" y="227"/>
                  </a:lnTo>
                  <a:lnTo>
                    <a:pt x="223" y="228"/>
                  </a:lnTo>
                  <a:lnTo>
                    <a:pt x="222" y="228"/>
                  </a:lnTo>
                  <a:lnTo>
                    <a:pt x="220" y="225"/>
                  </a:lnTo>
                  <a:lnTo>
                    <a:pt x="219" y="225"/>
                  </a:lnTo>
                  <a:lnTo>
                    <a:pt x="220" y="224"/>
                  </a:lnTo>
                  <a:lnTo>
                    <a:pt x="217" y="224"/>
                  </a:lnTo>
                  <a:lnTo>
                    <a:pt x="216" y="214"/>
                  </a:lnTo>
                  <a:lnTo>
                    <a:pt x="162" y="211"/>
                  </a:lnTo>
                  <a:lnTo>
                    <a:pt x="162" y="208"/>
                  </a:lnTo>
                  <a:lnTo>
                    <a:pt x="151" y="203"/>
                  </a:lnTo>
                  <a:lnTo>
                    <a:pt x="145" y="203"/>
                  </a:lnTo>
                  <a:lnTo>
                    <a:pt x="137" y="203"/>
                  </a:lnTo>
                  <a:lnTo>
                    <a:pt x="134" y="187"/>
                  </a:lnTo>
                  <a:lnTo>
                    <a:pt x="101" y="186"/>
                  </a:lnTo>
                  <a:lnTo>
                    <a:pt x="103" y="168"/>
                  </a:lnTo>
                  <a:lnTo>
                    <a:pt x="93" y="170"/>
                  </a:lnTo>
                  <a:lnTo>
                    <a:pt x="85" y="167"/>
                  </a:lnTo>
                  <a:lnTo>
                    <a:pt x="77" y="170"/>
                  </a:lnTo>
                  <a:lnTo>
                    <a:pt x="62" y="164"/>
                  </a:lnTo>
                  <a:lnTo>
                    <a:pt x="60" y="164"/>
                  </a:lnTo>
                  <a:lnTo>
                    <a:pt x="62" y="171"/>
                  </a:lnTo>
                  <a:lnTo>
                    <a:pt x="63" y="177"/>
                  </a:lnTo>
                  <a:lnTo>
                    <a:pt x="68" y="187"/>
                  </a:lnTo>
                  <a:lnTo>
                    <a:pt x="75" y="199"/>
                  </a:lnTo>
                  <a:lnTo>
                    <a:pt x="78" y="200"/>
                  </a:lnTo>
                  <a:lnTo>
                    <a:pt x="75" y="203"/>
                  </a:lnTo>
                  <a:lnTo>
                    <a:pt x="72" y="203"/>
                  </a:lnTo>
                  <a:lnTo>
                    <a:pt x="66" y="209"/>
                  </a:lnTo>
                  <a:lnTo>
                    <a:pt x="65" y="208"/>
                  </a:lnTo>
                  <a:lnTo>
                    <a:pt x="63" y="208"/>
                  </a:lnTo>
                  <a:lnTo>
                    <a:pt x="62" y="206"/>
                  </a:lnTo>
                  <a:lnTo>
                    <a:pt x="60" y="208"/>
                  </a:lnTo>
                  <a:lnTo>
                    <a:pt x="57" y="205"/>
                  </a:lnTo>
                  <a:lnTo>
                    <a:pt x="55" y="205"/>
                  </a:lnTo>
                  <a:lnTo>
                    <a:pt x="55" y="203"/>
                  </a:lnTo>
                  <a:lnTo>
                    <a:pt x="53" y="195"/>
                  </a:lnTo>
                  <a:lnTo>
                    <a:pt x="53" y="193"/>
                  </a:lnTo>
                  <a:lnTo>
                    <a:pt x="55" y="189"/>
                  </a:lnTo>
                  <a:lnTo>
                    <a:pt x="55" y="187"/>
                  </a:lnTo>
                  <a:lnTo>
                    <a:pt x="52" y="186"/>
                  </a:lnTo>
                  <a:lnTo>
                    <a:pt x="49" y="178"/>
                  </a:lnTo>
                  <a:lnTo>
                    <a:pt x="47" y="177"/>
                  </a:lnTo>
                  <a:lnTo>
                    <a:pt x="46" y="176"/>
                  </a:lnTo>
                  <a:lnTo>
                    <a:pt x="43" y="176"/>
                  </a:lnTo>
                  <a:lnTo>
                    <a:pt x="40" y="174"/>
                  </a:lnTo>
                  <a:lnTo>
                    <a:pt x="37" y="171"/>
                  </a:lnTo>
                  <a:lnTo>
                    <a:pt x="35" y="168"/>
                  </a:lnTo>
                  <a:lnTo>
                    <a:pt x="35" y="164"/>
                  </a:lnTo>
                  <a:lnTo>
                    <a:pt x="33" y="159"/>
                  </a:lnTo>
                  <a:lnTo>
                    <a:pt x="33" y="158"/>
                  </a:lnTo>
                  <a:lnTo>
                    <a:pt x="30" y="157"/>
                  </a:lnTo>
                  <a:lnTo>
                    <a:pt x="31" y="155"/>
                  </a:lnTo>
                  <a:lnTo>
                    <a:pt x="30" y="154"/>
                  </a:lnTo>
                  <a:lnTo>
                    <a:pt x="28" y="152"/>
                  </a:lnTo>
                  <a:lnTo>
                    <a:pt x="28" y="151"/>
                  </a:lnTo>
                  <a:lnTo>
                    <a:pt x="27" y="151"/>
                  </a:lnTo>
                  <a:lnTo>
                    <a:pt x="25" y="151"/>
                  </a:lnTo>
                  <a:lnTo>
                    <a:pt x="25" y="149"/>
                  </a:lnTo>
                  <a:lnTo>
                    <a:pt x="25" y="148"/>
                  </a:lnTo>
                  <a:lnTo>
                    <a:pt x="25" y="146"/>
                  </a:lnTo>
                  <a:lnTo>
                    <a:pt x="24" y="145"/>
                  </a:lnTo>
                  <a:lnTo>
                    <a:pt x="22" y="146"/>
                  </a:lnTo>
                  <a:lnTo>
                    <a:pt x="21" y="146"/>
                  </a:lnTo>
                  <a:lnTo>
                    <a:pt x="19" y="148"/>
                  </a:lnTo>
                  <a:lnTo>
                    <a:pt x="19" y="146"/>
                  </a:lnTo>
                  <a:lnTo>
                    <a:pt x="21" y="145"/>
                  </a:lnTo>
                  <a:lnTo>
                    <a:pt x="21" y="142"/>
                  </a:lnTo>
                  <a:lnTo>
                    <a:pt x="18" y="118"/>
                  </a:lnTo>
                  <a:lnTo>
                    <a:pt x="16" y="117"/>
                  </a:lnTo>
                  <a:lnTo>
                    <a:pt x="9" y="113"/>
                  </a:lnTo>
                  <a:lnTo>
                    <a:pt x="6" y="110"/>
                  </a:lnTo>
                  <a:lnTo>
                    <a:pt x="0" y="102"/>
                  </a:lnTo>
                  <a:lnTo>
                    <a:pt x="0" y="95"/>
                  </a:lnTo>
                  <a:lnTo>
                    <a:pt x="6" y="92"/>
                  </a:lnTo>
                  <a:lnTo>
                    <a:pt x="6" y="88"/>
                  </a:lnTo>
                  <a:lnTo>
                    <a:pt x="8" y="86"/>
                  </a:lnTo>
                  <a:lnTo>
                    <a:pt x="8" y="85"/>
                  </a:lnTo>
                  <a:lnTo>
                    <a:pt x="15" y="74"/>
                  </a:lnTo>
                  <a:lnTo>
                    <a:pt x="19" y="74"/>
                  </a:lnTo>
                  <a:lnTo>
                    <a:pt x="24" y="64"/>
                  </a:lnTo>
                  <a:lnTo>
                    <a:pt x="22" y="61"/>
                  </a:lnTo>
                  <a:lnTo>
                    <a:pt x="24" y="58"/>
                  </a:lnTo>
                  <a:lnTo>
                    <a:pt x="27" y="52"/>
                  </a:lnTo>
                  <a:lnTo>
                    <a:pt x="27" y="45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88" y="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3" name="Freeform 258"/>
            <p:cNvSpPr>
              <a:spLocks/>
            </p:cNvSpPr>
            <p:nvPr/>
          </p:nvSpPr>
          <p:spPr bwMode="auto">
            <a:xfrm rot="21334256">
              <a:off x="11955372" y="2679165"/>
              <a:ext cx="504814" cy="768523"/>
            </a:xfrm>
            <a:custGeom>
              <a:avLst/>
              <a:gdLst>
                <a:gd name="T0" fmla="*/ 2147483647 w 163"/>
                <a:gd name="T1" fmla="*/ 0 h 212"/>
                <a:gd name="T2" fmla="*/ 2147483647 w 163"/>
                <a:gd name="T3" fmla="*/ 2147483647 h 212"/>
                <a:gd name="T4" fmla="*/ 2147483647 w 163"/>
                <a:gd name="T5" fmla="*/ 2147483647 h 212"/>
                <a:gd name="T6" fmla="*/ 2147483647 w 163"/>
                <a:gd name="T7" fmla="*/ 2147483647 h 212"/>
                <a:gd name="T8" fmla="*/ 2147483647 w 163"/>
                <a:gd name="T9" fmla="*/ 2147483647 h 212"/>
                <a:gd name="T10" fmla="*/ 2147483647 w 163"/>
                <a:gd name="T11" fmla="*/ 2147483647 h 212"/>
                <a:gd name="T12" fmla="*/ 2147483647 w 163"/>
                <a:gd name="T13" fmla="*/ 2147483647 h 212"/>
                <a:gd name="T14" fmla="*/ 2147483647 w 163"/>
                <a:gd name="T15" fmla="*/ 2147483647 h 212"/>
                <a:gd name="T16" fmla="*/ 2147483647 w 163"/>
                <a:gd name="T17" fmla="*/ 2147483647 h 212"/>
                <a:gd name="T18" fmla="*/ 2147483647 w 163"/>
                <a:gd name="T19" fmla="*/ 2147483647 h 212"/>
                <a:gd name="T20" fmla="*/ 2147483647 w 163"/>
                <a:gd name="T21" fmla="*/ 2147483647 h 212"/>
                <a:gd name="T22" fmla="*/ 2147483647 w 163"/>
                <a:gd name="T23" fmla="*/ 2147483647 h 212"/>
                <a:gd name="T24" fmla="*/ 2147483647 w 163"/>
                <a:gd name="T25" fmla="*/ 2147483647 h 212"/>
                <a:gd name="T26" fmla="*/ 2147483647 w 163"/>
                <a:gd name="T27" fmla="*/ 2147483647 h 212"/>
                <a:gd name="T28" fmla="*/ 2147483647 w 163"/>
                <a:gd name="T29" fmla="*/ 2147483647 h 212"/>
                <a:gd name="T30" fmla="*/ 2147483647 w 163"/>
                <a:gd name="T31" fmla="*/ 2147483647 h 212"/>
                <a:gd name="T32" fmla="*/ 2147483647 w 163"/>
                <a:gd name="T33" fmla="*/ 2147483647 h 212"/>
                <a:gd name="T34" fmla="*/ 2147483647 w 163"/>
                <a:gd name="T35" fmla="*/ 2147483647 h 212"/>
                <a:gd name="T36" fmla="*/ 2147483647 w 163"/>
                <a:gd name="T37" fmla="*/ 2147483647 h 212"/>
                <a:gd name="T38" fmla="*/ 2147483647 w 163"/>
                <a:gd name="T39" fmla="*/ 2147483647 h 212"/>
                <a:gd name="T40" fmla="*/ 2147483647 w 163"/>
                <a:gd name="T41" fmla="*/ 2147483647 h 212"/>
                <a:gd name="T42" fmla="*/ 2147483647 w 163"/>
                <a:gd name="T43" fmla="*/ 2147483647 h 212"/>
                <a:gd name="T44" fmla="*/ 2147483647 w 163"/>
                <a:gd name="T45" fmla="*/ 2147483647 h 212"/>
                <a:gd name="T46" fmla="*/ 2147483647 w 163"/>
                <a:gd name="T47" fmla="*/ 2147483647 h 212"/>
                <a:gd name="T48" fmla="*/ 0 w 163"/>
                <a:gd name="T49" fmla="*/ 2147483647 h 212"/>
                <a:gd name="T50" fmla="*/ 2147483647 w 163"/>
                <a:gd name="T51" fmla="*/ 2147483647 h 212"/>
                <a:gd name="T52" fmla="*/ 2147483647 w 163"/>
                <a:gd name="T53" fmla="*/ 2147483647 h 212"/>
                <a:gd name="T54" fmla="*/ 2147483647 w 163"/>
                <a:gd name="T55" fmla="*/ 2147483647 h 212"/>
                <a:gd name="T56" fmla="*/ 2147483647 w 163"/>
                <a:gd name="T57" fmla="*/ 2147483647 h 212"/>
                <a:gd name="T58" fmla="*/ 2147483647 w 163"/>
                <a:gd name="T59" fmla="*/ 2147483647 h 212"/>
                <a:gd name="T60" fmla="*/ 2147483647 w 163"/>
                <a:gd name="T61" fmla="*/ 2147483647 h 212"/>
                <a:gd name="T62" fmla="*/ 2147483647 w 163"/>
                <a:gd name="T63" fmla="*/ 2147483647 h 212"/>
                <a:gd name="T64" fmla="*/ 2147483647 w 163"/>
                <a:gd name="T65" fmla="*/ 2147483647 h 212"/>
                <a:gd name="T66" fmla="*/ 2147483647 w 163"/>
                <a:gd name="T67" fmla="*/ 2147483647 h 212"/>
                <a:gd name="T68" fmla="*/ 2147483647 w 163"/>
                <a:gd name="T69" fmla="*/ 2147483647 h 212"/>
                <a:gd name="T70" fmla="*/ 2147483647 w 163"/>
                <a:gd name="T71" fmla="*/ 2147483647 h 212"/>
                <a:gd name="T72" fmla="*/ 2147483647 w 163"/>
                <a:gd name="T73" fmla="*/ 2147483647 h 212"/>
                <a:gd name="T74" fmla="*/ 2147483647 w 163"/>
                <a:gd name="T75" fmla="*/ 2147483647 h 212"/>
                <a:gd name="T76" fmla="*/ 2147483647 w 163"/>
                <a:gd name="T77" fmla="*/ 2147483647 h 212"/>
                <a:gd name="T78" fmla="*/ 2147483647 w 163"/>
                <a:gd name="T79" fmla="*/ 2147483647 h 212"/>
                <a:gd name="T80" fmla="*/ 2147483647 w 163"/>
                <a:gd name="T81" fmla="*/ 2147483647 h 212"/>
                <a:gd name="T82" fmla="*/ 2147483647 w 163"/>
                <a:gd name="T83" fmla="*/ 2147483647 h 212"/>
                <a:gd name="T84" fmla="*/ 2147483647 w 163"/>
                <a:gd name="T85" fmla="*/ 2147483647 h 212"/>
                <a:gd name="T86" fmla="*/ 2147483647 w 163"/>
                <a:gd name="T87" fmla="*/ 2147483647 h 212"/>
                <a:gd name="T88" fmla="*/ 2147483647 w 163"/>
                <a:gd name="T89" fmla="*/ 2147483647 h 212"/>
                <a:gd name="T90" fmla="*/ 2147483647 w 163"/>
                <a:gd name="T91" fmla="*/ 2147483647 h 212"/>
                <a:gd name="T92" fmla="*/ 2147483647 w 163"/>
                <a:gd name="T93" fmla="*/ 2147483647 h 212"/>
                <a:gd name="T94" fmla="*/ 2147483647 w 163"/>
                <a:gd name="T95" fmla="*/ 2147483647 h 212"/>
                <a:gd name="T96" fmla="*/ 2147483647 w 163"/>
                <a:gd name="T97" fmla="*/ 2147483647 h 212"/>
                <a:gd name="T98" fmla="*/ 2147483647 w 163"/>
                <a:gd name="T99" fmla="*/ 2147483647 h 212"/>
                <a:gd name="T100" fmla="*/ 2147483647 w 163"/>
                <a:gd name="T101" fmla="*/ 2147483647 h 2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3"/>
                <a:gd name="T154" fmla="*/ 0 h 212"/>
                <a:gd name="T155" fmla="*/ 163 w 163"/>
                <a:gd name="T156" fmla="*/ 212 h 2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3" h="212">
                  <a:moveTo>
                    <a:pt x="126" y="0"/>
                  </a:moveTo>
                  <a:lnTo>
                    <a:pt x="132" y="0"/>
                  </a:lnTo>
                  <a:lnTo>
                    <a:pt x="132" y="10"/>
                  </a:lnTo>
                  <a:lnTo>
                    <a:pt x="132" y="14"/>
                  </a:lnTo>
                  <a:lnTo>
                    <a:pt x="132" y="22"/>
                  </a:lnTo>
                  <a:lnTo>
                    <a:pt x="131" y="23"/>
                  </a:lnTo>
                  <a:lnTo>
                    <a:pt x="131" y="24"/>
                  </a:lnTo>
                  <a:lnTo>
                    <a:pt x="126" y="24"/>
                  </a:lnTo>
                  <a:lnTo>
                    <a:pt x="126" y="26"/>
                  </a:lnTo>
                  <a:lnTo>
                    <a:pt x="126" y="27"/>
                  </a:lnTo>
                  <a:lnTo>
                    <a:pt x="128" y="30"/>
                  </a:lnTo>
                  <a:lnTo>
                    <a:pt x="129" y="32"/>
                  </a:lnTo>
                  <a:lnTo>
                    <a:pt x="125" y="33"/>
                  </a:lnTo>
                  <a:lnTo>
                    <a:pt x="123" y="76"/>
                  </a:lnTo>
                  <a:lnTo>
                    <a:pt x="139" y="77"/>
                  </a:lnTo>
                  <a:lnTo>
                    <a:pt x="139" y="80"/>
                  </a:lnTo>
                  <a:lnTo>
                    <a:pt x="142" y="82"/>
                  </a:lnTo>
                  <a:lnTo>
                    <a:pt x="141" y="126"/>
                  </a:lnTo>
                  <a:lnTo>
                    <a:pt x="145" y="126"/>
                  </a:lnTo>
                  <a:lnTo>
                    <a:pt x="145" y="124"/>
                  </a:lnTo>
                  <a:lnTo>
                    <a:pt x="163" y="126"/>
                  </a:lnTo>
                  <a:lnTo>
                    <a:pt x="163" y="142"/>
                  </a:lnTo>
                  <a:lnTo>
                    <a:pt x="160" y="142"/>
                  </a:lnTo>
                  <a:lnTo>
                    <a:pt x="160" y="146"/>
                  </a:lnTo>
                  <a:lnTo>
                    <a:pt x="160" y="158"/>
                  </a:lnTo>
                  <a:lnTo>
                    <a:pt x="145" y="158"/>
                  </a:lnTo>
                  <a:lnTo>
                    <a:pt x="144" y="187"/>
                  </a:lnTo>
                  <a:lnTo>
                    <a:pt x="142" y="187"/>
                  </a:lnTo>
                  <a:lnTo>
                    <a:pt x="138" y="183"/>
                  </a:lnTo>
                  <a:lnTo>
                    <a:pt x="136" y="184"/>
                  </a:lnTo>
                  <a:lnTo>
                    <a:pt x="135" y="186"/>
                  </a:lnTo>
                  <a:lnTo>
                    <a:pt x="132" y="186"/>
                  </a:lnTo>
                  <a:lnTo>
                    <a:pt x="132" y="189"/>
                  </a:lnTo>
                  <a:lnTo>
                    <a:pt x="132" y="190"/>
                  </a:lnTo>
                  <a:lnTo>
                    <a:pt x="113" y="189"/>
                  </a:lnTo>
                  <a:lnTo>
                    <a:pt x="112" y="208"/>
                  </a:lnTo>
                  <a:lnTo>
                    <a:pt x="100" y="208"/>
                  </a:lnTo>
                  <a:lnTo>
                    <a:pt x="98" y="212"/>
                  </a:lnTo>
                  <a:lnTo>
                    <a:pt x="84" y="211"/>
                  </a:lnTo>
                  <a:lnTo>
                    <a:pt x="84" y="199"/>
                  </a:lnTo>
                  <a:lnTo>
                    <a:pt x="32" y="196"/>
                  </a:lnTo>
                  <a:lnTo>
                    <a:pt x="32" y="180"/>
                  </a:lnTo>
                  <a:lnTo>
                    <a:pt x="27" y="183"/>
                  </a:lnTo>
                  <a:lnTo>
                    <a:pt x="22" y="181"/>
                  </a:lnTo>
                  <a:lnTo>
                    <a:pt x="18" y="181"/>
                  </a:lnTo>
                  <a:lnTo>
                    <a:pt x="19" y="171"/>
                  </a:lnTo>
                  <a:lnTo>
                    <a:pt x="3" y="170"/>
                  </a:lnTo>
                  <a:lnTo>
                    <a:pt x="6" y="126"/>
                  </a:lnTo>
                  <a:lnTo>
                    <a:pt x="0" y="124"/>
                  </a:lnTo>
                  <a:lnTo>
                    <a:pt x="3" y="86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2" y="87"/>
                  </a:lnTo>
                  <a:lnTo>
                    <a:pt x="15" y="89"/>
                  </a:lnTo>
                  <a:lnTo>
                    <a:pt x="16" y="87"/>
                  </a:lnTo>
                  <a:lnTo>
                    <a:pt x="16" y="83"/>
                  </a:lnTo>
                  <a:lnTo>
                    <a:pt x="15" y="80"/>
                  </a:lnTo>
                  <a:lnTo>
                    <a:pt x="16" y="79"/>
                  </a:lnTo>
                  <a:lnTo>
                    <a:pt x="18" y="74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2" y="77"/>
                  </a:lnTo>
                  <a:lnTo>
                    <a:pt x="25" y="77"/>
                  </a:lnTo>
                  <a:lnTo>
                    <a:pt x="27" y="74"/>
                  </a:lnTo>
                  <a:lnTo>
                    <a:pt x="28" y="74"/>
                  </a:lnTo>
                  <a:lnTo>
                    <a:pt x="31" y="71"/>
                  </a:lnTo>
                  <a:lnTo>
                    <a:pt x="32" y="71"/>
                  </a:lnTo>
                  <a:lnTo>
                    <a:pt x="32" y="70"/>
                  </a:lnTo>
                  <a:lnTo>
                    <a:pt x="35" y="70"/>
                  </a:lnTo>
                  <a:lnTo>
                    <a:pt x="37" y="68"/>
                  </a:lnTo>
                  <a:lnTo>
                    <a:pt x="38" y="68"/>
                  </a:lnTo>
                  <a:lnTo>
                    <a:pt x="41" y="64"/>
                  </a:lnTo>
                  <a:lnTo>
                    <a:pt x="43" y="64"/>
                  </a:lnTo>
                  <a:lnTo>
                    <a:pt x="43" y="58"/>
                  </a:lnTo>
                  <a:lnTo>
                    <a:pt x="65" y="60"/>
                  </a:lnTo>
                  <a:lnTo>
                    <a:pt x="65" y="61"/>
                  </a:lnTo>
                  <a:lnTo>
                    <a:pt x="76" y="63"/>
                  </a:lnTo>
                  <a:lnTo>
                    <a:pt x="76" y="64"/>
                  </a:lnTo>
                  <a:lnTo>
                    <a:pt x="87" y="64"/>
                  </a:lnTo>
                  <a:lnTo>
                    <a:pt x="87" y="57"/>
                  </a:lnTo>
                  <a:lnTo>
                    <a:pt x="84" y="57"/>
                  </a:lnTo>
                  <a:lnTo>
                    <a:pt x="84" y="49"/>
                  </a:lnTo>
                  <a:lnTo>
                    <a:pt x="88" y="49"/>
                  </a:lnTo>
                  <a:lnTo>
                    <a:pt x="87" y="35"/>
                  </a:lnTo>
                  <a:lnTo>
                    <a:pt x="75" y="35"/>
                  </a:lnTo>
                  <a:lnTo>
                    <a:pt x="75" y="29"/>
                  </a:lnTo>
                  <a:lnTo>
                    <a:pt x="66" y="27"/>
                  </a:lnTo>
                  <a:lnTo>
                    <a:pt x="66" y="17"/>
                  </a:lnTo>
                  <a:lnTo>
                    <a:pt x="104" y="19"/>
                  </a:lnTo>
                  <a:lnTo>
                    <a:pt x="104" y="11"/>
                  </a:lnTo>
                  <a:lnTo>
                    <a:pt x="106" y="10"/>
                  </a:lnTo>
                  <a:lnTo>
                    <a:pt x="107" y="10"/>
                  </a:lnTo>
                  <a:lnTo>
                    <a:pt x="109" y="8"/>
                  </a:lnTo>
                  <a:lnTo>
                    <a:pt x="110" y="7"/>
                  </a:lnTo>
                  <a:lnTo>
                    <a:pt x="112" y="8"/>
                  </a:lnTo>
                  <a:lnTo>
                    <a:pt x="112" y="10"/>
                  </a:lnTo>
                  <a:lnTo>
                    <a:pt x="117" y="8"/>
                  </a:lnTo>
                  <a:lnTo>
                    <a:pt x="119" y="10"/>
                  </a:lnTo>
                  <a:lnTo>
                    <a:pt x="122" y="11"/>
                  </a:lnTo>
                  <a:lnTo>
                    <a:pt x="126" y="11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34" name="Freeform 259"/>
            <p:cNvSpPr>
              <a:spLocks/>
            </p:cNvSpPr>
            <p:nvPr/>
          </p:nvSpPr>
          <p:spPr bwMode="auto">
            <a:xfrm rot="21334256">
              <a:off x="10978577" y="2970690"/>
              <a:ext cx="678128" cy="869047"/>
            </a:xfrm>
            <a:custGeom>
              <a:avLst/>
              <a:gdLst>
                <a:gd name="T0" fmla="*/ 2147483647 w 220"/>
                <a:gd name="T1" fmla="*/ 2147483647 h 239"/>
                <a:gd name="T2" fmla="*/ 2147483647 w 220"/>
                <a:gd name="T3" fmla="*/ 2147483647 h 239"/>
                <a:gd name="T4" fmla="*/ 2147483647 w 220"/>
                <a:gd name="T5" fmla="*/ 2147483647 h 239"/>
                <a:gd name="T6" fmla="*/ 2147483647 w 220"/>
                <a:gd name="T7" fmla="*/ 2147483647 h 239"/>
                <a:gd name="T8" fmla="*/ 2147483647 w 220"/>
                <a:gd name="T9" fmla="*/ 2147483647 h 239"/>
                <a:gd name="T10" fmla="*/ 2147483647 w 220"/>
                <a:gd name="T11" fmla="*/ 2147483647 h 239"/>
                <a:gd name="T12" fmla="*/ 2147483647 w 220"/>
                <a:gd name="T13" fmla="*/ 2147483647 h 239"/>
                <a:gd name="T14" fmla="*/ 2147483647 w 220"/>
                <a:gd name="T15" fmla="*/ 2147483647 h 239"/>
                <a:gd name="T16" fmla="*/ 2147483647 w 220"/>
                <a:gd name="T17" fmla="*/ 2147483647 h 239"/>
                <a:gd name="T18" fmla="*/ 2147483647 w 220"/>
                <a:gd name="T19" fmla="*/ 2147483647 h 239"/>
                <a:gd name="T20" fmla="*/ 2147483647 w 220"/>
                <a:gd name="T21" fmla="*/ 2147483647 h 239"/>
                <a:gd name="T22" fmla="*/ 2147483647 w 220"/>
                <a:gd name="T23" fmla="*/ 2147483647 h 239"/>
                <a:gd name="T24" fmla="*/ 2147483647 w 220"/>
                <a:gd name="T25" fmla="*/ 2147483647 h 239"/>
                <a:gd name="T26" fmla="*/ 2147483647 w 220"/>
                <a:gd name="T27" fmla="*/ 2147483647 h 239"/>
                <a:gd name="T28" fmla="*/ 2147483647 w 220"/>
                <a:gd name="T29" fmla="*/ 2147483647 h 239"/>
                <a:gd name="T30" fmla="*/ 2147483647 w 220"/>
                <a:gd name="T31" fmla="*/ 2147483647 h 239"/>
                <a:gd name="T32" fmla="*/ 2147483647 w 220"/>
                <a:gd name="T33" fmla="*/ 2147483647 h 239"/>
                <a:gd name="T34" fmla="*/ 2147483647 w 220"/>
                <a:gd name="T35" fmla="*/ 2147483647 h 239"/>
                <a:gd name="T36" fmla="*/ 2147483647 w 220"/>
                <a:gd name="T37" fmla="*/ 2147483647 h 239"/>
                <a:gd name="T38" fmla="*/ 2147483647 w 220"/>
                <a:gd name="T39" fmla="*/ 2147483647 h 239"/>
                <a:gd name="T40" fmla="*/ 2147483647 w 220"/>
                <a:gd name="T41" fmla="*/ 2147483647 h 239"/>
                <a:gd name="T42" fmla="*/ 2147483647 w 220"/>
                <a:gd name="T43" fmla="*/ 2147483647 h 239"/>
                <a:gd name="T44" fmla="*/ 2147483647 w 220"/>
                <a:gd name="T45" fmla="*/ 2147483647 h 239"/>
                <a:gd name="T46" fmla="*/ 2147483647 w 220"/>
                <a:gd name="T47" fmla="*/ 2147483647 h 239"/>
                <a:gd name="T48" fmla="*/ 2147483647 w 220"/>
                <a:gd name="T49" fmla="*/ 2147483647 h 239"/>
                <a:gd name="T50" fmla="*/ 2147483647 w 220"/>
                <a:gd name="T51" fmla="*/ 2147483647 h 239"/>
                <a:gd name="T52" fmla="*/ 2147483647 w 220"/>
                <a:gd name="T53" fmla="*/ 2147483647 h 239"/>
                <a:gd name="T54" fmla="*/ 2147483647 w 220"/>
                <a:gd name="T55" fmla="*/ 2147483647 h 239"/>
                <a:gd name="T56" fmla="*/ 2147483647 w 220"/>
                <a:gd name="T57" fmla="*/ 2147483647 h 239"/>
                <a:gd name="T58" fmla="*/ 2147483647 w 220"/>
                <a:gd name="T59" fmla="*/ 2147483647 h 239"/>
                <a:gd name="T60" fmla="*/ 2147483647 w 220"/>
                <a:gd name="T61" fmla="*/ 2147483647 h 239"/>
                <a:gd name="T62" fmla="*/ 2147483647 w 220"/>
                <a:gd name="T63" fmla="*/ 2147483647 h 239"/>
                <a:gd name="T64" fmla="*/ 2147483647 w 220"/>
                <a:gd name="T65" fmla="*/ 2147483647 h 239"/>
                <a:gd name="T66" fmla="*/ 0 w 220"/>
                <a:gd name="T67" fmla="*/ 2147483647 h 239"/>
                <a:gd name="T68" fmla="*/ 2147483647 w 220"/>
                <a:gd name="T69" fmla="*/ 2147483647 h 239"/>
                <a:gd name="T70" fmla="*/ 2147483647 w 220"/>
                <a:gd name="T71" fmla="*/ 2147483647 h 239"/>
                <a:gd name="T72" fmla="*/ 2147483647 w 220"/>
                <a:gd name="T73" fmla="*/ 2147483647 h 239"/>
                <a:gd name="T74" fmla="*/ 2147483647 w 220"/>
                <a:gd name="T75" fmla="*/ 2147483647 h 239"/>
                <a:gd name="T76" fmla="*/ 2147483647 w 220"/>
                <a:gd name="T77" fmla="*/ 2147483647 h 239"/>
                <a:gd name="T78" fmla="*/ 2147483647 w 220"/>
                <a:gd name="T79" fmla="*/ 2147483647 h 239"/>
                <a:gd name="T80" fmla="*/ 2147483647 w 220"/>
                <a:gd name="T81" fmla="*/ 2147483647 h 239"/>
                <a:gd name="T82" fmla="*/ 2147483647 w 220"/>
                <a:gd name="T83" fmla="*/ 2147483647 h 239"/>
                <a:gd name="T84" fmla="*/ 2147483647 w 220"/>
                <a:gd name="T85" fmla="*/ 2147483647 h 239"/>
                <a:gd name="T86" fmla="*/ 2147483647 w 220"/>
                <a:gd name="T87" fmla="*/ 2147483647 h 239"/>
                <a:gd name="T88" fmla="*/ 2147483647 w 220"/>
                <a:gd name="T89" fmla="*/ 2147483647 h 239"/>
                <a:gd name="T90" fmla="*/ 2147483647 w 220"/>
                <a:gd name="T91" fmla="*/ 2147483647 h 239"/>
                <a:gd name="T92" fmla="*/ 2147483647 w 220"/>
                <a:gd name="T93" fmla="*/ 2147483647 h 239"/>
                <a:gd name="T94" fmla="*/ 2147483647 w 220"/>
                <a:gd name="T95" fmla="*/ 2147483647 h 239"/>
                <a:gd name="T96" fmla="*/ 2147483647 w 220"/>
                <a:gd name="T97" fmla="*/ 2147483647 h 239"/>
                <a:gd name="T98" fmla="*/ 2147483647 w 220"/>
                <a:gd name="T99" fmla="*/ 2147483647 h 239"/>
                <a:gd name="T100" fmla="*/ 2147483647 w 220"/>
                <a:gd name="T101" fmla="*/ 2147483647 h 239"/>
                <a:gd name="T102" fmla="*/ 2147483647 w 220"/>
                <a:gd name="T103" fmla="*/ 2147483647 h 239"/>
                <a:gd name="T104" fmla="*/ 2147483647 w 220"/>
                <a:gd name="T105" fmla="*/ 2147483647 h 239"/>
                <a:gd name="T106" fmla="*/ 2147483647 w 220"/>
                <a:gd name="T107" fmla="*/ 2147483647 h 239"/>
                <a:gd name="T108" fmla="*/ 2147483647 w 220"/>
                <a:gd name="T109" fmla="*/ 2147483647 h 239"/>
                <a:gd name="T110" fmla="*/ 2147483647 w 220"/>
                <a:gd name="T111" fmla="*/ 2147483647 h 239"/>
                <a:gd name="T112" fmla="*/ 2147483647 w 220"/>
                <a:gd name="T113" fmla="*/ 2147483647 h 239"/>
                <a:gd name="T114" fmla="*/ 2147483647 w 220"/>
                <a:gd name="T115" fmla="*/ 2147483647 h 239"/>
                <a:gd name="T116" fmla="*/ 2147483647 w 220"/>
                <a:gd name="T117" fmla="*/ 2147483647 h 2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0"/>
                <a:gd name="T178" fmla="*/ 0 h 239"/>
                <a:gd name="T179" fmla="*/ 220 w 220"/>
                <a:gd name="T180" fmla="*/ 239 h 2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0" h="239">
                  <a:moveTo>
                    <a:pt x="177" y="150"/>
                  </a:moveTo>
                  <a:lnTo>
                    <a:pt x="196" y="172"/>
                  </a:lnTo>
                  <a:lnTo>
                    <a:pt x="187" y="180"/>
                  </a:lnTo>
                  <a:lnTo>
                    <a:pt x="190" y="182"/>
                  </a:lnTo>
                  <a:lnTo>
                    <a:pt x="192" y="185"/>
                  </a:lnTo>
                  <a:lnTo>
                    <a:pt x="196" y="188"/>
                  </a:lnTo>
                  <a:lnTo>
                    <a:pt x="199" y="192"/>
                  </a:lnTo>
                  <a:lnTo>
                    <a:pt x="203" y="192"/>
                  </a:lnTo>
                  <a:lnTo>
                    <a:pt x="203" y="194"/>
                  </a:lnTo>
                  <a:lnTo>
                    <a:pt x="208" y="195"/>
                  </a:lnTo>
                  <a:lnTo>
                    <a:pt x="220" y="208"/>
                  </a:lnTo>
                  <a:lnTo>
                    <a:pt x="202" y="227"/>
                  </a:lnTo>
                  <a:lnTo>
                    <a:pt x="196" y="221"/>
                  </a:lnTo>
                  <a:lnTo>
                    <a:pt x="195" y="223"/>
                  </a:lnTo>
                  <a:lnTo>
                    <a:pt x="192" y="220"/>
                  </a:lnTo>
                  <a:lnTo>
                    <a:pt x="187" y="223"/>
                  </a:lnTo>
                  <a:lnTo>
                    <a:pt x="193" y="227"/>
                  </a:lnTo>
                  <a:lnTo>
                    <a:pt x="190" y="230"/>
                  </a:lnTo>
                  <a:lnTo>
                    <a:pt x="192" y="232"/>
                  </a:lnTo>
                  <a:lnTo>
                    <a:pt x="189" y="238"/>
                  </a:lnTo>
                  <a:lnTo>
                    <a:pt x="187" y="236"/>
                  </a:lnTo>
                  <a:lnTo>
                    <a:pt x="184" y="233"/>
                  </a:lnTo>
                  <a:lnTo>
                    <a:pt x="183" y="233"/>
                  </a:lnTo>
                  <a:lnTo>
                    <a:pt x="179" y="236"/>
                  </a:lnTo>
                  <a:lnTo>
                    <a:pt x="174" y="236"/>
                  </a:lnTo>
                  <a:lnTo>
                    <a:pt x="171" y="239"/>
                  </a:lnTo>
                  <a:lnTo>
                    <a:pt x="170" y="239"/>
                  </a:lnTo>
                  <a:lnTo>
                    <a:pt x="167" y="236"/>
                  </a:lnTo>
                  <a:lnTo>
                    <a:pt x="165" y="232"/>
                  </a:lnTo>
                  <a:lnTo>
                    <a:pt x="164" y="229"/>
                  </a:lnTo>
                  <a:lnTo>
                    <a:pt x="162" y="226"/>
                  </a:lnTo>
                  <a:lnTo>
                    <a:pt x="162" y="227"/>
                  </a:lnTo>
                  <a:lnTo>
                    <a:pt x="161" y="227"/>
                  </a:lnTo>
                  <a:lnTo>
                    <a:pt x="161" y="232"/>
                  </a:lnTo>
                  <a:lnTo>
                    <a:pt x="158" y="233"/>
                  </a:lnTo>
                  <a:lnTo>
                    <a:pt x="157" y="233"/>
                  </a:lnTo>
                  <a:lnTo>
                    <a:pt x="155" y="232"/>
                  </a:lnTo>
                  <a:lnTo>
                    <a:pt x="157" y="220"/>
                  </a:lnTo>
                  <a:lnTo>
                    <a:pt x="154" y="218"/>
                  </a:lnTo>
                  <a:lnTo>
                    <a:pt x="151" y="220"/>
                  </a:lnTo>
                  <a:lnTo>
                    <a:pt x="148" y="220"/>
                  </a:lnTo>
                  <a:lnTo>
                    <a:pt x="145" y="214"/>
                  </a:lnTo>
                  <a:lnTo>
                    <a:pt x="142" y="214"/>
                  </a:lnTo>
                  <a:lnTo>
                    <a:pt x="135" y="216"/>
                  </a:lnTo>
                  <a:lnTo>
                    <a:pt x="126" y="217"/>
                  </a:lnTo>
                  <a:lnTo>
                    <a:pt x="124" y="218"/>
                  </a:lnTo>
                  <a:lnTo>
                    <a:pt x="124" y="223"/>
                  </a:lnTo>
                  <a:lnTo>
                    <a:pt x="123" y="223"/>
                  </a:lnTo>
                  <a:lnTo>
                    <a:pt x="116" y="218"/>
                  </a:lnTo>
                  <a:lnTo>
                    <a:pt x="114" y="217"/>
                  </a:lnTo>
                  <a:lnTo>
                    <a:pt x="114" y="211"/>
                  </a:lnTo>
                  <a:lnTo>
                    <a:pt x="111" y="208"/>
                  </a:lnTo>
                  <a:lnTo>
                    <a:pt x="108" y="208"/>
                  </a:lnTo>
                  <a:lnTo>
                    <a:pt x="104" y="208"/>
                  </a:lnTo>
                  <a:lnTo>
                    <a:pt x="101" y="205"/>
                  </a:lnTo>
                  <a:lnTo>
                    <a:pt x="98" y="205"/>
                  </a:lnTo>
                  <a:lnTo>
                    <a:pt x="95" y="205"/>
                  </a:lnTo>
                  <a:lnTo>
                    <a:pt x="89" y="201"/>
                  </a:lnTo>
                  <a:lnTo>
                    <a:pt x="86" y="198"/>
                  </a:lnTo>
                  <a:lnTo>
                    <a:pt x="85" y="194"/>
                  </a:lnTo>
                  <a:lnTo>
                    <a:pt x="80" y="191"/>
                  </a:lnTo>
                  <a:lnTo>
                    <a:pt x="79" y="186"/>
                  </a:lnTo>
                  <a:lnTo>
                    <a:pt x="76" y="185"/>
                  </a:lnTo>
                  <a:lnTo>
                    <a:pt x="75" y="185"/>
                  </a:lnTo>
                  <a:lnTo>
                    <a:pt x="70" y="188"/>
                  </a:lnTo>
                  <a:lnTo>
                    <a:pt x="67" y="186"/>
                  </a:lnTo>
                  <a:lnTo>
                    <a:pt x="64" y="186"/>
                  </a:lnTo>
                  <a:lnTo>
                    <a:pt x="63" y="186"/>
                  </a:lnTo>
                  <a:lnTo>
                    <a:pt x="60" y="183"/>
                  </a:lnTo>
                  <a:lnTo>
                    <a:pt x="61" y="179"/>
                  </a:lnTo>
                  <a:lnTo>
                    <a:pt x="58" y="177"/>
                  </a:lnTo>
                  <a:lnTo>
                    <a:pt x="55" y="177"/>
                  </a:lnTo>
                  <a:lnTo>
                    <a:pt x="53" y="176"/>
                  </a:lnTo>
                  <a:lnTo>
                    <a:pt x="48" y="175"/>
                  </a:lnTo>
                  <a:lnTo>
                    <a:pt x="47" y="175"/>
                  </a:lnTo>
                  <a:lnTo>
                    <a:pt x="45" y="173"/>
                  </a:lnTo>
                  <a:lnTo>
                    <a:pt x="45" y="166"/>
                  </a:lnTo>
                  <a:lnTo>
                    <a:pt x="45" y="164"/>
                  </a:lnTo>
                  <a:lnTo>
                    <a:pt x="42" y="164"/>
                  </a:lnTo>
                  <a:lnTo>
                    <a:pt x="41" y="163"/>
                  </a:lnTo>
                  <a:lnTo>
                    <a:pt x="42" y="160"/>
                  </a:lnTo>
                  <a:lnTo>
                    <a:pt x="41" y="158"/>
                  </a:lnTo>
                  <a:lnTo>
                    <a:pt x="38" y="157"/>
                  </a:lnTo>
                  <a:lnTo>
                    <a:pt x="36" y="155"/>
                  </a:lnTo>
                  <a:lnTo>
                    <a:pt x="35" y="150"/>
                  </a:lnTo>
                  <a:lnTo>
                    <a:pt x="32" y="147"/>
                  </a:lnTo>
                  <a:lnTo>
                    <a:pt x="31" y="145"/>
                  </a:lnTo>
                  <a:lnTo>
                    <a:pt x="25" y="138"/>
                  </a:lnTo>
                  <a:lnTo>
                    <a:pt x="25" y="135"/>
                  </a:lnTo>
                  <a:lnTo>
                    <a:pt x="26" y="128"/>
                  </a:lnTo>
                  <a:lnTo>
                    <a:pt x="25" y="125"/>
                  </a:lnTo>
                  <a:lnTo>
                    <a:pt x="22" y="123"/>
                  </a:lnTo>
                  <a:lnTo>
                    <a:pt x="17" y="123"/>
                  </a:lnTo>
                  <a:lnTo>
                    <a:pt x="16" y="123"/>
                  </a:lnTo>
                  <a:lnTo>
                    <a:pt x="14" y="123"/>
                  </a:lnTo>
                  <a:lnTo>
                    <a:pt x="11" y="120"/>
                  </a:lnTo>
                  <a:lnTo>
                    <a:pt x="7" y="119"/>
                  </a:lnTo>
                  <a:lnTo>
                    <a:pt x="6" y="117"/>
                  </a:lnTo>
                  <a:lnTo>
                    <a:pt x="6" y="114"/>
                  </a:lnTo>
                  <a:lnTo>
                    <a:pt x="3" y="113"/>
                  </a:lnTo>
                  <a:lnTo>
                    <a:pt x="1" y="113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1" y="106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4" y="100"/>
                  </a:lnTo>
                  <a:lnTo>
                    <a:pt x="4" y="95"/>
                  </a:lnTo>
                  <a:lnTo>
                    <a:pt x="9" y="94"/>
                  </a:lnTo>
                  <a:lnTo>
                    <a:pt x="9" y="91"/>
                  </a:lnTo>
                  <a:lnTo>
                    <a:pt x="9" y="85"/>
                  </a:lnTo>
                  <a:lnTo>
                    <a:pt x="10" y="81"/>
                  </a:lnTo>
                  <a:lnTo>
                    <a:pt x="10" y="78"/>
                  </a:lnTo>
                  <a:lnTo>
                    <a:pt x="10" y="76"/>
                  </a:lnTo>
                  <a:lnTo>
                    <a:pt x="13" y="73"/>
                  </a:lnTo>
                  <a:lnTo>
                    <a:pt x="13" y="70"/>
                  </a:lnTo>
                  <a:lnTo>
                    <a:pt x="13" y="69"/>
                  </a:lnTo>
                  <a:lnTo>
                    <a:pt x="11" y="69"/>
                  </a:lnTo>
                  <a:lnTo>
                    <a:pt x="11" y="68"/>
                  </a:lnTo>
                  <a:lnTo>
                    <a:pt x="13" y="63"/>
                  </a:lnTo>
                  <a:lnTo>
                    <a:pt x="11" y="60"/>
                  </a:lnTo>
                  <a:lnTo>
                    <a:pt x="9" y="53"/>
                  </a:lnTo>
                  <a:lnTo>
                    <a:pt x="9" y="51"/>
                  </a:lnTo>
                  <a:lnTo>
                    <a:pt x="11" y="50"/>
                  </a:lnTo>
                  <a:lnTo>
                    <a:pt x="14" y="50"/>
                  </a:lnTo>
                  <a:lnTo>
                    <a:pt x="14" y="47"/>
                  </a:lnTo>
                  <a:lnTo>
                    <a:pt x="17" y="46"/>
                  </a:lnTo>
                  <a:lnTo>
                    <a:pt x="17" y="43"/>
                  </a:lnTo>
                  <a:lnTo>
                    <a:pt x="19" y="40"/>
                  </a:lnTo>
                  <a:lnTo>
                    <a:pt x="19" y="37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20" y="21"/>
                  </a:lnTo>
                  <a:lnTo>
                    <a:pt x="28" y="13"/>
                  </a:lnTo>
                  <a:lnTo>
                    <a:pt x="29" y="12"/>
                  </a:lnTo>
                  <a:lnTo>
                    <a:pt x="32" y="7"/>
                  </a:lnTo>
                  <a:lnTo>
                    <a:pt x="36" y="7"/>
                  </a:lnTo>
                  <a:lnTo>
                    <a:pt x="38" y="5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2" y="0"/>
                  </a:lnTo>
                  <a:lnTo>
                    <a:pt x="48" y="5"/>
                  </a:lnTo>
                  <a:lnTo>
                    <a:pt x="48" y="2"/>
                  </a:lnTo>
                  <a:lnTo>
                    <a:pt x="77" y="5"/>
                  </a:lnTo>
                  <a:lnTo>
                    <a:pt x="77" y="13"/>
                  </a:lnTo>
                  <a:lnTo>
                    <a:pt x="76" y="21"/>
                  </a:lnTo>
                  <a:lnTo>
                    <a:pt x="77" y="31"/>
                  </a:lnTo>
                  <a:lnTo>
                    <a:pt x="92" y="40"/>
                  </a:lnTo>
                  <a:lnTo>
                    <a:pt x="104" y="43"/>
                  </a:lnTo>
                  <a:lnTo>
                    <a:pt x="104" y="40"/>
                  </a:lnTo>
                  <a:lnTo>
                    <a:pt x="117" y="44"/>
                  </a:lnTo>
                  <a:lnTo>
                    <a:pt x="118" y="43"/>
                  </a:lnTo>
                  <a:lnTo>
                    <a:pt x="120" y="43"/>
                  </a:lnTo>
                  <a:lnTo>
                    <a:pt x="121" y="40"/>
                  </a:lnTo>
                  <a:lnTo>
                    <a:pt x="124" y="40"/>
                  </a:lnTo>
                  <a:lnTo>
                    <a:pt x="132" y="29"/>
                  </a:lnTo>
                  <a:lnTo>
                    <a:pt x="136" y="35"/>
                  </a:lnTo>
                  <a:lnTo>
                    <a:pt x="139" y="37"/>
                  </a:lnTo>
                  <a:lnTo>
                    <a:pt x="140" y="43"/>
                  </a:lnTo>
                  <a:lnTo>
                    <a:pt x="133" y="50"/>
                  </a:lnTo>
                  <a:lnTo>
                    <a:pt x="129" y="46"/>
                  </a:lnTo>
                  <a:lnTo>
                    <a:pt x="126" y="49"/>
                  </a:lnTo>
                  <a:lnTo>
                    <a:pt x="133" y="56"/>
                  </a:lnTo>
                  <a:lnTo>
                    <a:pt x="136" y="60"/>
                  </a:lnTo>
                  <a:lnTo>
                    <a:pt x="143" y="68"/>
                  </a:lnTo>
                  <a:lnTo>
                    <a:pt x="146" y="76"/>
                  </a:lnTo>
                  <a:lnTo>
                    <a:pt x="152" y="72"/>
                  </a:lnTo>
                  <a:lnTo>
                    <a:pt x="165" y="90"/>
                  </a:lnTo>
                  <a:lnTo>
                    <a:pt x="145" y="98"/>
                  </a:lnTo>
                  <a:lnTo>
                    <a:pt x="157" y="113"/>
                  </a:lnTo>
                  <a:lnTo>
                    <a:pt x="164" y="109"/>
                  </a:lnTo>
                  <a:lnTo>
                    <a:pt x="167" y="113"/>
                  </a:lnTo>
                  <a:lnTo>
                    <a:pt x="167" y="117"/>
                  </a:lnTo>
                  <a:lnTo>
                    <a:pt x="170" y="120"/>
                  </a:lnTo>
                  <a:lnTo>
                    <a:pt x="174" y="122"/>
                  </a:lnTo>
                  <a:lnTo>
                    <a:pt x="177" y="125"/>
                  </a:lnTo>
                  <a:lnTo>
                    <a:pt x="164" y="135"/>
                  </a:lnTo>
                  <a:lnTo>
                    <a:pt x="177" y="15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6" name="Freeform 261"/>
            <p:cNvSpPr>
              <a:spLocks/>
            </p:cNvSpPr>
            <p:nvPr/>
          </p:nvSpPr>
          <p:spPr bwMode="auto">
            <a:xfrm rot="21334256">
              <a:off x="10469411" y="3596415"/>
              <a:ext cx="702887" cy="708533"/>
            </a:xfrm>
            <a:custGeom>
              <a:avLst/>
              <a:gdLst>
                <a:gd name="T0" fmla="*/ 2147483647 w 228"/>
                <a:gd name="T1" fmla="*/ 2147483647 h 195"/>
                <a:gd name="T2" fmla="*/ 2147483647 w 228"/>
                <a:gd name="T3" fmla="*/ 2147483647 h 195"/>
                <a:gd name="T4" fmla="*/ 2147483647 w 228"/>
                <a:gd name="T5" fmla="*/ 2147483647 h 195"/>
                <a:gd name="T6" fmla="*/ 2147483647 w 228"/>
                <a:gd name="T7" fmla="*/ 2147483647 h 195"/>
                <a:gd name="T8" fmla="*/ 2147483647 w 228"/>
                <a:gd name="T9" fmla="*/ 2147483647 h 195"/>
                <a:gd name="T10" fmla="*/ 2147483647 w 228"/>
                <a:gd name="T11" fmla="*/ 2147483647 h 195"/>
                <a:gd name="T12" fmla="*/ 2147483647 w 228"/>
                <a:gd name="T13" fmla="*/ 2147483647 h 195"/>
                <a:gd name="T14" fmla="*/ 2147483647 w 228"/>
                <a:gd name="T15" fmla="*/ 2147483647 h 195"/>
                <a:gd name="T16" fmla="*/ 2147483647 w 228"/>
                <a:gd name="T17" fmla="*/ 2147483647 h 195"/>
                <a:gd name="T18" fmla="*/ 2147483647 w 228"/>
                <a:gd name="T19" fmla="*/ 2147483647 h 195"/>
                <a:gd name="T20" fmla="*/ 2147483647 w 228"/>
                <a:gd name="T21" fmla="*/ 2147483647 h 195"/>
                <a:gd name="T22" fmla="*/ 2147483647 w 228"/>
                <a:gd name="T23" fmla="*/ 2147483647 h 195"/>
                <a:gd name="T24" fmla="*/ 2147483647 w 228"/>
                <a:gd name="T25" fmla="*/ 2147483647 h 195"/>
                <a:gd name="T26" fmla="*/ 2147483647 w 228"/>
                <a:gd name="T27" fmla="*/ 2147483647 h 195"/>
                <a:gd name="T28" fmla="*/ 2147483647 w 228"/>
                <a:gd name="T29" fmla="*/ 2147483647 h 195"/>
                <a:gd name="T30" fmla="*/ 2147483647 w 228"/>
                <a:gd name="T31" fmla="*/ 2147483647 h 195"/>
                <a:gd name="T32" fmla="*/ 2147483647 w 228"/>
                <a:gd name="T33" fmla="*/ 2147483647 h 195"/>
                <a:gd name="T34" fmla="*/ 2147483647 w 228"/>
                <a:gd name="T35" fmla="*/ 2147483647 h 195"/>
                <a:gd name="T36" fmla="*/ 2147483647 w 228"/>
                <a:gd name="T37" fmla="*/ 2147483647 h 195"/>
                <a:gd name="T38" fmla="*/ 2147483647 w 228"/>
                <a:gd name="T39" fmla="*/ 2147483647 h 195"/>
                <a:gd name="T40" fmla="*/ 2147483647 w 228"/>
                <a:gd name="T41" fmla="*/ 2147483647 h 195"/>
                <a:gd name="T42" fmla="*/ 2147483647 w 228"/>
                <a:gd name="T43" fmla="*/ 2147483647 h 195"/>
                <a:gd name="T44" fmla="*/ 2147483647 w 228"/>
                <a:gd name="T45" fmla="*/ 2147483647 h 195"/>
                <a:gd name="T46" fmla="*/ 2147483647 w 228"/>
                <a:gd name="T47" fmla="*/ 2147483647 h 195"/>
                <a:gd name="T48" fmla="*/ 2147483647 w 228"/>
                <a:gd name="T49" fmla="*/ 2147483647 h 195"/>
                <a:gd name="T50" fmla="*/ 2147483647 w 228"/>
                <a:gd name="T51" fmla="*/ 2147483647 h 195"/>
                <a:gd name="T52" fmla="*/ 2147483647 w 228"/>
                <a:gd name="T53" fmla="*/ 2147483647 h 195"/>
                <a:gd name="T54" fmla="*/ 2147483647 w 228"/>
                <a:gd name="T55" fmla="*/ 2147483647 h 195"/>
                <a:gd name="T56" fmla="*/ 2147483647 w 228"/>
                <a:gd name="T57" fmla="*/ 2147483647 h 195"/>
                <a:gd name="T58" fmla="*/ 2147483647 w 228"/>
                <a:gd name="T59" fmla="*/ 2147483647 h 195"/>
                <a:gd name="T60" fmla="*/ 2147483647 w 228"/>
                <a:gd name="T61" fmla="*/ 2147483647 h 195"/>
                <a:gd name="T62" fmla="*/ 2147483647 w 228"/>
                <a:gd name="T63" fmla="*/ 2147483647 h 195"/>
                <a:gd name="T64" fmla="*/ 2147483647 w 228"/>
                <a:gd name="T65" fmla="*/ 2147483647 h 195"/>
                <a:gd name="T66" fmla="*/ 2147483647 w 228"/>
                <a:gd name="T67" fmla="*/ 2147483647 h 195"/>
                <a:gd name="T68" fmla="*/ 2147483647 w 228"/>
                <a:gd name="T69" fmla="*/ 2147483647 h 195"/>
                <a:gd name="T70" fmla="*/ 2147483647 w 228"/>
                <a:gd name="T71" fmla="*/ 2147483647 h 195"/>
                <a:gd name="T72" fmla="*/ 2147483647 w 228"/>
                <a:gd name="T73" fmla="*/ 2147483647 h 195"/>
                <a:gd name="T74" fmla="*/ 2147483647 w 228"/>
                <a:gd name="T75" fmla="*/ 2147483647 h 195"/>
                <a:gd name="T76" fmla="*/ 2147483647 w 228"/>
                <a:gd name="T77" fmla="*/ 2147483647 h 195"/>
                <a:gd name="T78" fmla="*/ 2147483647 w 228"/>
                <a:gd name="T79" fmla="*/ 2147483647 h 195"/>
                <a:gd name="T80" fmla="*/ 2147483647 w 228"/>
                <a:gd name="T81" fmla="*/ 2147483647 h 195"/>
                <a:gd name="T82" fmla="*/ 2147483647 w 228"/>
                <a:gd name="T83" fmla="*/ 2147483647 h 195"/>
                <a:gd name="T84" fmla="*/ 2147483647 w 228"/>
                <a:gd name="T85" fmla="*/ 2147483647 h 195"/>
                <a:gd name="T86" fmla="*/ 2147483647 w 228"/>
                <a:gd name="T87" fmla="*/ 2147483647 h 195"/>
                <a:gd name="T88" fmla="*/ 2147483647 w 228"/>
                <a:gd name="T89" fmla="*/ 0 h 195"/>
                <a:gd name="T90" fmla="*/ 2147483647 w 228"/>
                <a:gd name="T91" fmla="*/ 2147483647 h 195"/>
                <a:gd name="T92" fmla="*/ 2147483647 w 228"/>
                <a:gd name="T93" fmla="*/ 2147483647 h 195"/>
                <a:gd name="T94" fmla="*/ 2147483647 w 228"/>
                <a:gd name="T95" fmla="*/ 2147483647 h 195"/>
                <a:gd name="T96" fmla="*/ 2147483647 w 228"/>
                <a:gd name="T97" fmla="*/ 2147483647 h 195"/>
                <a:gd name="T98" fmla="*/ 2147483647 w 228"/>
                <a:gd name="T99" fmla="*/ 2147483647 h 195"/>
                <a:gd name="T100" fmla="*/ 2147483647 w 228"/>
                <a:gd name="T101" fmla="*/ 2147483647 h 1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95"/>
                <a:gd name="T155" fmla="*/ 228 w 228"/>
                <a:gd name="T156" fmla="*/ 195 h 1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95">
                  <a:moveTo>
                    <a:pt x="62" y="13"/>
                  </a:moveTo>
                  <a:lnTo>
                    <a:pt x="65" y="13"/>
                  </a:lnTo>
                  <a:lnTo>
                    <a:pt x="66" y="12"/>
                  </a:lnTo>
                  <a:lnTo>
                    <a:pt x="72" y="12"/>
                  </a:lnTo>
                  <a:lnTo>
                    <a:pt x="75" y="12"/>
                  </a:lnTo>
                  <a:lnTo>
                    <a:pt x="80" y="12"/>
                  </a:lnTo>
                  <a:lnTo>
                    <a:pt x="87" y="13"/>
                  </a:lnTo>
                  <a:lnTo>
                    <a:pt x="88" y="13"/>
                  </a:lnTo>
                  <a:lnTo>
                    <a:pt x="88" y="16"/>
                  </a:lnTo>
                  <a:lnTo>
                    <a:pt x="91" y="15"/>
                  </a:lnTo>
                  <a:lnTo>
                    <a:pt x="93" y="17"/>
                  </a:lnTo>
                  <a:lnTo>
                    <a:pt x="96" y="17"/>
                  </a:lnTo>
                  <a:lnTo>
                    <a:pt x="97" y="19"/>
                  </a:lnTo>
                  <a:lnTo>
                    <a:pt x="96" y="20"/>
                  </a:lnTo>
                  <a:lnTo>
                    <a:pt x="94" y="22"/>
                  </a:lnTo>
                  <a:lnTo>
                    <a:pt x="96" y="25"/>
                  </a:lnTo>
                  <a:lnTo>
                    <a:pt x="94" y="26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7" y="32"/>
                  </a:lnTo>
                  <a:lnTo>
                    <a:pt x="103" y="32"/>
                  </a:lnTo>
                  <a:lnTo>
                    <a:pt x="107" y="28"/>
                  </a:lnTo>
                  <a:lnTo>
                    <a:pt x="113" y="26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6" y="28"/>
                  </a:lnTo>
                  <a:lnTo>
                    <a:pt x="119" y="28"/>
                  </a:lnTo>
                  <a:lnTo>
                    <a:pt x="122" y="29"/>
                  </a:lnTo>
                  <a:lnTo>
                    <a:pt x="124" y="29"/>
                  </a:lnTo>
                  <a:lnTo>
                    <a:pt x="128" y="26"/>
                  </a:lnTo>
                  <a:lnTo>
                    <a:pt x="131" y="26"/>
                  </a:lnTo>
                  <a:lnTo>
                    <a:pt x="132" y="26"/>
                  </a:lnTo>
                  <a:lnTo>
                    <a:pt x="134" y="28"/>
                  </a:lnTo>
                  <a:lnTo>
                    <a:pt x="135" y="28"/>
                  </a:lnTo>
                  <a:lnTo>
                    <a:pt x="140" y="26"/>
                  </a:lnTo>
                  <a:lnTo>
                    <a:pt x="143" y="26"/>
                  </a:lnTo>
                  <a:lnTo>
                    <a:pt x="144" y="26"/>
                  </a:lnTo>
                  <a:lnTo>
                    <a:pt x="147" y="26"/>
                  </a:lnTo>
                  <a:lnTo>
                    <a:pt x="148" y="29"/>
                  </a:lnTo>
                  <a:lnTo>
                    <a:pt x="150" y="29"/>
                  </a:lnTo>
                  <a:lnTo>
                    <a:pt x="153" y="28"/>
                  </a:lnTo>
                  <a:lnTo>
                    <a:pt x="156" y="28"/>
                  </a:lnTo>
                  <a:lnTo>
                    <a:pt x="159" y="28"/>
                  </a:lnTo>
                  <a:lnTo>
                    <a:pt x="160" y="29"/>
                  </a:lnTo>
                  <a:lnTo>
                    <a:pt x="163" y="32"/>
                  </a:lnTo>
                  <a:lnTo>
                    <a:pt x="165" y="31"/>
                  </a:lnTo>
                  <a:lnTo>
                    <a:pt x="167" y="29"/>
                  </a:lnTo>
                  <a:lnTo>
                    <a:pt x="170" y="28"/>
                  </a:lnTo>
                  <a:lnTo>
                    <a:pt x="172" y="26"/>
                  </a:lnTo>
                  <a:lnTo>
                    <a:pt x="175" y="28"/>
                  </a:lnTo>
                  <a:lnTo>
                    <a:pt x="181" y="25"/>
                  </a:lnTo>
                  <a:lnTo>
                    <a:pt x="189" y="25"/>
                  </a:lnTo>
                  <a:lnTo>
                    <a:pt x="192" y="23"/>
                  </a:lnTo>
                  <a:lnTo>
                    <a:pt x="195" y="25"/>
                  </a:lnTo>
                  <a:lnTo>
                    <a:pt x="195" y="26"/>
                  </a:lnTo>
                  <a:lnTo>
                    <a:pt x="197" y="28"/>
                  </a:lnTo>
                  <a:lnTo>
                    <a:pt x="198" y="28"/>
                  </a:lnTo>
                  <a:lnTo>
                    <a:pt x="200" y="31"/>
                  </a:lnTo>
                  <a:lnTo>
                    <a:pt x="201" y="34"/>
                  </a:lnTo>
                  <a:lnTo>
                    <a:pt x="203" y="34"/>
                  </a:lnTo>
                  <a:lnTo>
                    <a:pt x="211" y="26"/>
                  </a:lnTo>
                  <a:lnTo>
                    <a:pt x="214" y="28"/>
                  </a:lnTo>
                  <a:lnTo>
                    <a:pt x="217" y="26"/>
                  </a:lnTo>
                  <a:lnTo>
                    <a:pt x="220" y="26"/>
                  </a:lnTo>
                  <a:lnTo>
                    <a:pt x="222" y="26"/>
                  </a:lnTo>
                  <a:lnTo>
                    <a:pt x="222" y="25"/>
                  </a:lnTo>
                  <a:lnTo>
                    <a:pt x="223" y="20"/>
                  </a:lnTo>
                  <a:lnTo>
                    <a:pt x="226" y="15"/>
                  </a:lnTo>
                  <a:lnTo>
                    <a:pt x="228" y="17"/>
                  </a:lnTo>
                  <a:lnTo>
                    <a:pt x="228" y="19"/>
                  </a:lnTo>
                  <a:lnTo>
                    <a:pt x="223" y="72"/>
                  </a:lnTo>
                  <a:lnTo>
                    <a:pt x="222" y="75"/>
                  </a:lnTo>
                  <a:lnTo>
                    <a:pt x="223" y="78"/>
                  </a:lnTo>
                  <a:lnTo>
                    <a:pt x="222" y="80"/>
                  </a:lnTo>
                  <a:lnTo>
                    <a:pt x="217" y="82"/>
                  </a:lnTo>
                  <a:lnTo>
                    <a:pt x="213" y="86"/>
                  </a:lnTo>
                  <a:lnTo>
                    <a:pt x="206" y="86"/>
                  </a:lnTo>
                  <a:lnTo>
                    <a:pt x="200" y="88"/>
                  </a:lnTo>
                  <a:lnTo>
                    <a:pt x="192" y="91"/>
                  </a:lnTo>
                  <a:lnTo>
                    <a:pt x="198" y="98"/>
                  </a:lnTo>
                  <a:lnTo>
                    <a:pt x="206" y="98"/>
                  </a:lnTo>
                  <a:lnTo>
                    <a:pt x="206" y="105"/>
                  </a:lnTo>
                  <a:lnTo>
                    <a:pt x="203" y="105"/>
                  </a:lnTo>
                  <a:lnTo>
                    <a:pt x="201" y="124"/>
                  </a:lnTo>
                  <a:lnTo>
                    <a:pt x="195" y="124"/>
                  </a:lnTo>
                  <a:lnTo>
                    <a:pt x="195" y="123"/>
                  </a:lnTo>
                  <a:lnTo>
                    <a:pt x="188" y="123"/>
                  </a:lnTo>
                  <a:lnTo>
                    <a:pt x="187" y="120"/>
                  </a:lnTo>
                  <a:lnTo>
                    <a:pt x="182" y="120"/>
                  </a:lnTo>
                  <a:lnTo>
                    <a:pt x="181" y="121"/>
                  </a:lnTo>
                  <a:lnTo>
                    <a:pt x="184" y="124"/>
                  </a:lnTo>
                  <a:lnTo>
                    <a:pt x="173" y="143"/>
                  </a:lnTo>
                  <a:lnTo>
                    <a:pt x="179" y="148"/>
                  </a:lnTo>
                  <a:lnTo>
                    <a:pt x="175" y="151"/>
                  </a:lnTo>
                  <a:lnTo>
                    <a:pt x="176" y="160"/>
                  </a:lnTo>
                  <a:lnTo>
                    <a:pt x="176" y="167"/>
                  </a:lnTo>
                  <a:lnTo>
                    <a:pt x="172" y="167"/>
                  </a:lnTo>
                  <a:lnTo>
                    <a:pt x="170" y="182"/>
                  </a:lnTo>
                  <a:lnTo>
                    <a:pt x="166" y="186"/>
                  </a:lnTo>
                  <a:lnTo>
                    <a:pt x="159" y="182"/>
                  </a:lnTo>
                  <a:lnTo>
                    <a:pt x="160" y="179"/>
                  </a:lnTo>
                  <a:lnTo>
                    <a:pt x="153" y="177"/>
                  </a:lnTo>
                  <a:lnTo>
                    <a:pt x="151" y="179"/>
                  </a:lnTo>
                  <a:lnTo>
                    <a:pt x="147" y="190"/>
                  </a:lnTo>
                  <a:lnTo>
                    <a:pt x="141" y="193"/>
                  </a:lnTo>
                  <a:lnTo>
                    <a:pt x="141" y="195"/>
                  </a:lnTo>
                  <a:lnTo>
                    <a:pt x="134" y="192"/>
                  </a:lnTo>
                  <a:lnTo>
                    <a:pt x="128" y="189"/>
                  </a:lnTo>
                  <a:lnTo>
                    <a:pt x="125" y="190"/>
                  </a:lnTo>
                  <a:lnTo>
                    <a:pt x="122" y="187"/>
                  </a:lnTo>
                  <a:lnTo>
                    <a:pt x="122" y="182"/>
                  </a:lnTo>
                  <a:lnTo>
                    <a:pt x="110" y="170"/>
                  </a:lnTo>
                  <a:lnTo>
                    <a:pt x="107" y="176"/>
                  </a:lnTo>
                  <a:lnTo>
                    <a:pt x="104" y="176"/>
                  </a:lnTo>
                  <a:lnTo>
                    <a:pt x="107" y="164"/>
                  </a:lnTo>
                  <a:lnTo>
                    <a:pt x="104" y="160"/>
                  </a:lnTo>
                  <a:lnTo>
                    <a:pt x="112" y="154"/>
                  </a:lnTo>
                  <a:lnTo>
                    <a:pt x="107" y="152"/>
                  </a:lnTo>
                  <a:lnTo>
                    <a:pt x="104" y="155"/>
                  </a:lnTo>
                  <a:lnTo>
                    <a:pt x="100" y="154"/>
                  </a:lnTo>
                  <a:lnTo>
                    <a:pt x="100" y="149"/>
                  </a:lnTo>
                  <a:lnTo>
                    <a:pt x="90" y="148"/>
                  </a:lnTo>
                  <a:lnTo>
                    <a:pt x="90" y="146"/>
                  </a:lnTo>
                  <a:lnTo>
                    <a:pt x="82" y="146"/>
                  </a:lnTo>
                  <a:lnTo>
                    <a:pt x="85" y="141"/>
                  </a:lnTo>
                  <a:lnTo>
                    <a:pt x="88" y="142"/>
                  </a:lnTo>
                  <a:lnTo>
                    <a:pt x="91" y="136"/>
                  </a:lnTo>
                  <a:lnTo>
                    <a:pt x="87" y="133"/>
                  </a:lnTo>
                  <a:lnTo>
                    <a:pt x="87" y="130"/>
                  </a:lnTo>
                  <a:lnTo>
                    <a:pt x="85" y="129"/>
                  </a:lnTo>
                  <a:lnTo>
                    <a:pt x="84" y="126"/>
                  </a:lnTo>
                  <a:lnTo>
                    <a:pt x="80" y="126"/>
                  </a:lnTo>
                  <a:lnTo>
                    <a:pt x="72" y="129"/>
                  </a:lnTo>
                  <a:lnTo>
                    <a:pt x="66" y="129"/>
                  </a:lnTo>
                  <a:lnTo>
                    <a:pt x="62" y="124"/>
                  </a:lnTo>
                  <a:lnTo>
                    <a:pt x="63" y="123"/>
                  </a:lnTo>
                  <a:lnTo>
                    <a:pt x="66" y="121"/>
                  </a:lnTo>
                  <a:lnTo>
                    <a:pt x="75" y="120"/>
                  </a:lnTo>
                  <a:lnTo>
                    <a:pt x="75" y="119"/>
                  </a:lnTo>
                  <a:lnTo>
                    <a:pt x="66" y="117"/>
                  </a:lnTo>
                  <a:lnTo>
                    <a:pt x="65" y="114"/>
                  </a:lnTo>
                  <a:lnTo>
                    <a:pt x="62" y="108"/>
                  </a:lnTo>
                  <a:lnTo>
                    <a:pt x="61" y="108"/>
                  </a:lnTo>
                  <a:lnTo>
                    <a:pt x="58" y="110"/>
                  </a:lnTo>
                  <a:lnTo>
                    <a:pt x="56" y="108"/>
                  </a:lnTo>
                  <a:lnTo>
                    <a:pt x="52" y="108"/>
                  </a:lnTo>
                  <a:lnTo>
                    <a:pt x="50" y="101"/>
                  </a:lnTo>
                  <a:lnTo>
                    <a:pt x="47" y="97"/>
                  </a:lnTo>
                  <a:lnTo>
                    <a:pt x="44" y="95"/>
                  </a:lnTo>
                  <a:lnTo>
                    <a:pt x="44" y="92"/>
                  </a:lnTo>
                  <a:lnTo>
                    <a:pt x="43" y="88"/>
                  </a:lnTo>
                  <a:lnTo>
                    <a:pt x="53" y="76"/>
                  </a:lnTo>
                  <a:lnTo>
                    <a:pt x="55" y="75"/>
                  </a:lnTo>
                  <a:lnTo>
                    <a:pt x="53" y="73"/>
                  </a:lnTo>
                  <a:lnTo>
                    <a:pt x="50" y="70"/>
                  </a:lnTo>
                  <a:lnTo>
                    <a:pt x="47" y="70"/>
                  </a:lnTo>
                  <a:lnTo>
                    <a:pt x="43" y="69"/>
                  </a:lnTo>
                  <a:lnTo>
                    <a:pt x="40" y="66"/>
                  </a:lnTo>
                  <a:lnTo>
                    <a:pt x="40" y="63"/>
                  </a:lnTo>
                  <a:lnTo>
                    <a:pt x="25" y="51"/>
                  </a:lnTo>
                  <a:lnTo>
                    <a:pt x="21" y="50"/>
                  </a:lnTo>
                  <a:lnTo>
                    <a:pt x="18" y="45"/>
                  </a:lnTo>
                  <a:lnTo>
                    <a:pt x="18" y="37"/>
                  </a:lnTo>
                  <a:lnTo>
                    <a:pt x="18" y="29"/>
                  </a:lnTo>
                  <a:lnTo>
                    <a:pt x="15" y="26"/>
                  </a:lnTo>
                  <a:lnTo>
                    <a:pt x="17" y="26"/>
                  </a:lnTo>
                  <a:lnTo>
                    <a:pt x="17" y="10"/>
                  </a:lnTo>
                  <a:lnTo>
                    <a:pt x="6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19" y="10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30" y="12"/>
                  </a:lnTo>
                  <a:lnTo>
                    <a:pt x="31" y="13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4" y="15"/>
                  </a:lnTo>
                  <a:lnTo>
                    <a:pt x="40" y="15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49" y="17"/>
                  </a:lnTo>
                  <a:lnTo>
                    <a:pt x="52" y="20"/>
                  </a:lnTo>
                  <a:lnTo>
                    <a:pt x="55" y="20"/>
                  </a:lnTo>
                  <a:lnTo>
                    <a:pt x="56" y="19"/>
                  </a:lnTo>
                  <a:lnTo>
                    <a:pt x="59" y="16"/>
                  </a:lnTo>
                  <a:lnTo>
                    <a:pt x="62" y="1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37" name="Freeform 262"/>
            <p:cNvSpPr>
              <a:spLocks/>
            </p:cNvSpPr>
            <p:nvPr/>
          </p:nvSpPr>
          <p:spPr bwMode="auto">
            <a:xfrm rot="21334256">
              <a:off x="12868851" y="3542154"/>
              <a:ext cx="832186" cy="818785"/>
            </a:xfrm>
            <a:custGeom>
              <a:avLst/>
              <a:gdLst>
                <a:gd name="T0" fmla="*/ 2147483647 w 270"/>
                <a:gd name="T1" fmla="*/ 2147483647 h 225"/>
                <a:gd name="T2" fmla="*/ 2147483647 w 270"/>
                <a:gd name="T3" fmla="*/ 2147483647 h 225"/>
                <a:gd name="T4" fmla="*/ 2147483647 w 270"/>
                <a:gd name="T5" fmla="*/ 2147483647 h 225"/>
                <a:gd name="T6" fmla="*/ 2147483647 w 270"/>
                <a:gd name="T7" fmla="*/ 2147483647 h 225"/>
                <a:gd name="T8" fmla="*/ 2147483647 w 270"/>
                <a:gd name="T9" fmla="*/ 2147483647 h 225"/>
                <a:gd name="T10" fmla="*/ 2147483647 w 270"/>
                <a:gd name="T11" fmla="*/ 2147483647 h 225"/>
                <a:gd name="T12" fmla="*/ 2147483647 w 270"/>
                <a:gd name="T13" fmla="*/ 2147483647 h 225"/>
                <a:gd name="T14" fmla="*/ 2147483647 w 270"/>
                <a:gd name="T15" fmla="*/ 2147483647 h 225"/>
                <a:gd name="T16" fmla="*/ 2147483647 w 270"/>
                <a:gd name="T17" fmla="*/ 2147483647 h 225"/>
                <a:gd name="T18" fmla="*/ 2147483647 w 270"/>
                <a:gd name="T19" fmla="*/ 2147483647 h 225"/>
                <a:gd name="T20" fmla="*/ 2147483647 w 270"/>
                <a:gd name="T21" fmla="*/ 2147483647 h 225"/>
                <a:gd name="T22" fmla="*/ 2147483647 w 270"/>
                <a:gd name="T23" fmla="*/ 2147483647 h 225"/>
                <a:gd name="T24" fmla="*/ 2147483647 w 270"/>
                <a:gd name="T25" fmla="*/ 2147483647 h 225"/>
                <a:gd name="T26" fmla="*/ 2147483647 w 270"/>
                <a:gd name="T27" fmla="*/ 2147483647 h 225"/>
                <a:gd name="T28" fmla="*/ 2147483647 w 270"/>
                <a:gd name="T29" fmla="*/ 2147483647 h 225"/>
                <a:gd name="T30" fmla="*/ 2147483647 w 270"/>
                <a:gd name="T31" fmla="*/ 2147483647 h 225"/>
                <a:gd name="T32" fmla="*/ 2147483647 w 270"/>
                <a:gd name="T33" fmla="*/ 2147483647 h 225"/>
                <a:gd name="T34" fmla="*/ 2147483647 w 270"/>
                <a:gd name="T35" fmla="*/ 2147483647 h 225"/>
                <a:gd name="T36" fmla="*/ 2147483647 w 270"/>
                <a:gd name="T37" fmla="*/ 2147483647 h 225"/>
                <a:gd name="T38" fmla="*/ 2147483647 w 270"/>
                <a:gd name="T39" fmla="*/ 2147483647 h 225"/>
                <a:gd name="T40" fmla="*/ 2147483647 w 270"/>
                <a:gd name="T41" fmla="*/ 2147483647 h 225"/>
                <a:gd name="T42" fmla="*/ 2147483647 w 270"/>
                <a:gd name="T43" fmla="*/ 2147483647 h 225"/>
                <a:gd name="T44" fmla="*/ 2147483647 w 270"/>
                <a:gd name="T45" fmla="*/ 2147483647 h 225"/>
                <a:gd name="T46" fmla="*/ 2147483647 w 270"/>
                <a:gd name="T47" fmla="*/ 2147483647 h 225"/>
                <a:gd name="T48" fmla="*/ 2147483647 w 270"/>
                <a:gd name="T49" fmla="*/ 2147483647 h 225"/>
                <a:gd name="T50" fmla="*/ 2147483647 w 270"/>
                <a:gd name="T51" fmla="*/ 2147483647 h 225"/>
                <a:gd name="T52" fmla="*/ 2147483647 w 270"/>
                <a:gd name="T53" fmla="*/ 2147483647 h 225"/>
                <a:gd name="T54" fmla="*/ 2147483647 w 270"/>
                <a:gd name="T55" fmla="*/ 2147483647 h 225"/>
                <a:gd name="T56" fmla="*/ 2147483647 w 270"/>
                <a:gd name="T57" fmla="*/ 2147483647 h 225"/>
                <a:gd name="T58" fmla="*/ 2147483647 w 270"/>
                <a:gd name="T59" fmla="*/ 2147483647 h 225"/>
                <a:gd name="T60" fmla="*/ 2147483647 w 270"/>
                <a:gd name="T61" fmla="*/ 2147483647 h 225"/>
                <a:gd name="T62" fmla="*/ 2147483647 w 270"/>
                <a:gd name="T63" fmla="*/ 2147483647 h 225"/>
                <a:gd name="T64" fmla="*/ 2147483647 w 270"/>
                <a:gd name="T65" fmla="*/ 2147483647 h 225"/>
                <a:gd name="T66" fmla="*/ 2147483647 w 270"/>
                <a:gd name="T67" fmla="*/ 2147483647 h 225"/>
                <a:gd name="T68" fmla="*/ 2147483647 w 270"/>
                <a:gd name="T69" fmla="*/ 2147483647 h 225"/>
                <a:gd name="T70" fmla="*/ 2147483647 w 270"/>
                <a:gd name="T71" fmla="*/ 2147483647 h 225"/>
                <a:gd name="T72" fmla="*/ 2147483647 w 270"/>
                <a:gd name="T73" fmla="*/ 2147483647 h 225"/>
                <a:gd name="T74" fmla="*/ 2147483647 w 270"/>
                <a:gd name="T75" fmla="*/ 2147483647 h 225"/>
                <a:gd name="T76" fmla="*/ 2147483647 w 270"/>
                <a:gd name="T77" fmla="*/ 2147483647 h 225"/>
                <a:gd name="T78" fmla="*/ 2147483647 w 270"/>
                <a:gd name="T79" fmla="*/ 2147483647 h 225"/>
                <a:gd name="T80" fmla="*/ 2147483647 w 270"/>
                <a:gd name="T81" fmla="*/ 2147483647 h 225"/>
                <a:gd name="T82" fmla="*/ 2147483647 w 270"/>
                <a:gd name="T83" fmla="*/ 2147483647 h 225"/>
                <a:gd name="T84" fmla="*/ 2147483647 w 270"/>
                <a:gd name="T85" fmla="*/ 2147483647 h 225"/>
                <a:gd name="T86" fmla="*/ 2147483647 w 270"/>
                <a:gd name="T87" fmla="*/ 2147483647 h 225"/>
                <a:gd name="T88" fmla="*/ 2147483647 w 270"/>
                <a:gd name="T89" fmla="*/ 2147483647 h 225"/>
                <a:gd name="T90" fmla="*/ 2147483647 w 270"/>
                <a:gd name="T91" fmla="*/ 2147483647 h 225"/>
                <a:gd name="T92" fmla="*/ 2147483647 w 270"/>
                <a:gd name="T93" fmla="*/ 2147483647 h 225"/>
                <a:gd name="T94" fmla="*/ 2147483647 w 270"/>
                <a:gd name="T95" fmla="*/ 2147483647 h 225"/>
                <a:gd name="T96" fmla="*/ 2147483647 w 270"/>
                <a:gd name="T97" fmla="*/ 2147483647 h 225"/>
                <a:gd name="T98" fmla="*/ 2147483647 w 270"/>
                <a:gd name="T99" fmla="*/ 2147483647 h 225"/>
                <a:gd name="T100" fmla="*/ 2147483647 w 270"/>
                <a:gd name="T101" fmla="*/ 2147483647 h 225"/>
                <a:gd name="T102" fmla="*/ 2147483647 w 270"/>
                <a:gd name="T103" fmla="*/ 2147483647 h 225"/>
                <a:gd name="T104" fmla="*/ 0 w 270"/>
                <a:gd name="T105" fmla="*/ 2147483647 h 225"/>
                <a:gd name="T106" fmla="*/ 2147483647 w 270"/>
                <a:gd name="T107" fmla="*/ 2147483647 h 225"/>
                <a:gd name="T108" fmla="*/ 2147483647 w 270"/>
                <a:gd name="T109" fmla="*/ 2147483647 h 225"/>
                <a:gd name="T110" fmla="*/ 2147483647 w 270"/>
                <a:gd name="T111" fmla="*/ 2147483647 h 225"/>
                <a:gd name="T112" fmla="*/ 2147483647 w 270"/>
                <a:gd name="T113" fmla="*/ 2147483647 h 2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0"/>
                <a:gd name="T172" fmla="*/ 0 h 225"/>
                <a:gd name="T173" fmla="*/ 270 w 270"/>
                <a:gd name="T174" fmla="*/ 225 h 2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0" h="225">
                  <a:moveTo>
                    <a:pt x="84" y="13"/>
                  </a:moveTo>
                  <a:lnTo>
                    <a:pt x="87" y="14"/>
                  </a:lnTo>
                  <a:lnTo>
                    <a:pt x="85" y="17"/>
                  </a:lnTo>
                  <a:lnTo>
                    <a:pt x="98" y="25"/>
                  </a:lnTo>
                  <a:lnTo>
                    <a:pt x="97" y="28"/>
                  </a:lnTo>
                  <a:lnTo>
                    <a:pt x="103" y="32"/>
                  </a:lnTo>
                  <a:lnTo>
                    <a:pt x="104" y="31"/>
                  </a:lnTo>
                  <a:lnTo>
                    <a:pt x="107" y="32"/>
                  </a:lnTo>
                  <a:lnTo>
                    <a:pt x="115" y="20"/>
                  </a:lnTo>
                  <a:lnTo>
                    <a:pt x="116" y="19"/>
                  </a:lnTo>
                  <a:lnTo>
                    <a:pt x="120" y="22"/>
                  </a:lnTo>
                  <a:lnTo>
                    <a:pt x="125" y="17"/>
                  </a:lnTo>
                  <a:lnTo>
                    <a:pt x="144" y="29"/>
                  </a:lnTo>
                  <a:lnTo>
                    <a:pt x="138" y="39"/>
                  </a:lnTo>
                  <a:lnTo>
                    <a:pt x="154" y="48"/>
                  </a:lnTo>
                  <a:lnTo>
                    <a:pt x="161" y="35"/>
                  </a:lnTo>
                  <a:lnTo>
                    <a:pt x="166" y="36"/>
                  </a:lnTo>
                  <a:lnTo>
                    <a:pt x="164" y="39"/>
                  </a:lnTo>
                  <a:lnTo>
                    <a:pt x="179" y="48"/>
                  </a:lnTo>
                  <a:lnTo>
                    <a:pt x="176" y="51"/>
                  </a:lnTo>
                  <a:lnTo>
                    <a:pt x="185" y="58"/>
                  </a:lnTo>
                  <a:lnTo>
                    <a:pt x="188" y="56"/>
                  </a:lnTo>
                  <a:lnTo>
                    <a:pt x="198" y="66"/>
                  </a:lnTo>
                  <a:lnTo>
                    <a:pt x="195" y="69"/>
                  </a:lnTo>
                  <a:lnTo>
                    <a:pt x="202" y="77"/>
                  </a:lnTo>
                  <a:lnTo>
                    <a:pt x="207" y="73"/>
                  </a:lnTo>
                  <a:lnTo>
                    <a:pt x="211" y="80"/>
                  </a:lnTo>
                  <a:lnTo>
                    <a:pt x="214" y="79"/>
                  </a:lnTo>
                  <a:lnTo>
                    <a:pt x="219" y="83"/>
                  </a:lnTo>
                  <a:lnTo>
                    <a:pt x="192" y="105"/>
                  </a:lnTo>
                  <a:lnTo>
                    <a:pt x="207" y="124"/>
                  </a:lnTo>
                  <a:lnTo>
                    <a:pt x="211" y="123"/>
                  </a:lnTo>
                  <a:lnTo>
                    <a:pt x="221" y="111"/>
                  </a:lnTo>
                  <a:lnTo>
                    <a:pt x="226" y="116"/>
                  </a:lnTo>
                  <a:lnTo>
                    <a:pt x="238" y="108"/>
                  </a:lnTo>
                  <a:lnTo>
                    <a:pt x="242" y="113"/>
                  </a:lnTo>
                  <a:lnTo>
                    <a:pt x="239" y="116"/>
                  </a:lnTo>
                  <a:lnTo>
                    <a:pt x="241" y="117"/>
                  </a:lnTo>
                  <a:lnTo>
                    <a:pt x="238" y="129"/>
                  </a:lnTo>
                  <a:lnTo>
                    <a:pt x="239" y="132"/>
                  </a:lnTo>
                  <a:lnTo>
                    <a:pt x="238" y="135"/>
                  </a:lnTo>
                  <a:lnTo>
                    <a:pt x="236" y="136"/>
                  </a:lnTo>
                  <a:lnTo>
                    <a:pt x="236" y="148"/>
                  </a:lnTo>
                  <a:lnTo>
                    <a:pt x="239" y="154"/>
                  </a:lnTo>
                  <a:lnTo>
                    <a:pt x="245" y="158"/>
                  </a:lnTo>
                  <a:lnTo>
                    <a:pt x="246" y="161"/>
                  </a:lnTo>
                  <a:lnTo>
                    <a:pt x="254" y="164"/>
                  </a:lnTo>
                  <a:lnTo>
                    <a:pt x="255" y="170"/>
                  </a:lnTo>
                  <a:lnTo>
                    <a:pt x="258" y="173"/>
                  </a:lnTo>
                  <a:lnTo>
                    <a:pt x="265" y="176"/>
                  </a:lnTo>
                  <a:lnTo>
                    <a:pt x="270" y="189"/>
                  </a:lnTo>
                  <a:lnTo>
                    <a:pt x="255" y="196"/>
                  </a:lnTo>
                  <a:lnTo>
                    <a:pt x="260" y="206"/>
                  </a:lnTo>
                  <a:lnTo>
                    <a:pt x="264" y="203"/>
                  </a:lnTo>
                  <a:lnTo>
                    <a:pt x="265" y="208"/>
                  </a:lnTo>
                  <a:lnTo>
                    <a:pt x="261" y="211"/>
                  </a:lnTo>
                  <a:lnTo>
                    <a:pt x="263" y="214"/>
                  </a:lnTo>
                  <a:lnTo>
                    <a:pt x="258" y="215"/>
                  </a:lnTo>
                  <a:lnTo>
                    <a:pt x="257" y="212"/>
                  </a:lnTo>
                  <a:lnTo>
                    <a:pt x="254" y="214"/>
                  </a:lnTo>
                  <a:lnTo>
                    <a:pt x="246" y="201"/>
                  </a:lnTo>
                  <a:lnTo>
                    <a:pt x="235" y="205"/>
                  </a:lnTo>
                  <a:lnTo>
                    <a:pt x="227" y="189"/>
                  </a:lnTo>
                  <a:lnTo>
                    <a:pt x="205" y="198"/>
                  </a:lnTo>
                  <a:lnTo>
                    <a:pt x="210" y="201"/>
                  </a:lnTo>
                  <a:lnTo>
                    <a:pt x="211" y="203"/>
                  </a:lnTo>
                  <a:lnTo>
                    <a:pt x="183" y="214"/>
                  </a:lnTo>
                  <a:lnTo>
                    <a:pt x="182" y="208"/>
                  </a:lnTo>
                  <a:lnTo>
                    <a:pt x="175" y="209"/>
                  </a:lnTo>
                  <a:lnTo>
                    <a:pt x="173" y="214"/>
                  </a:lnTo>
                  <a:lnTo>
                    <a:pt x="172" y="220"/>
                  </a:lnTo>
                  <a:lnTo>
                    <a:pt x="170" y="224"/>
                  </a:lnTo>
                  <a:lnTo>
                    <a:pt x="160" y="225"/>
                  </a:lnTo>
                  <a:lnTo>
                    <a:pt x="160" y="223"/>
                  </a:lnTo>
                  <a:lnTo>
                    <a:pt x="160" y="220"/>
                  </a:lnTo>
                  <a:lnTo>
                    <a:pt x="158" y="218"/>
                  </a:lnTo>
                  <a:lnTo>
                    <a:pt x="158" y="217"/>
                  </a:lnTo>
                  <a:lnTo>
                    <a:pt x="157" y="214"/>
                  </a:lnTo>
                  <a:lnTo>
                    <a:pt x="157" y="211"/>
                  </a:lnTo>
                  <a:lnTo>
                    <a:pt x="156" y="206"/>
                  </a:lnTo>
                  <a:lnTo>
                    <a:pt x="154" y="203"/>
                  </a:lnTo>
                  <a:lnTo>
                    <a:pt x="154" y="201"/>
                  </a:lnTo>
                  <a:lnTo>
                    <a:pt x="154" y="195"/>
                  </a:lnTo>
                  <a:lnTo>
                    <a:pt x="154" y="189"/>
                  </a:lnTo>
                  <a:lnTo>
                    <a:pt x="153" y="187"/>
                  </a:lnTo>
                  <a:lnTo>
                    <a:pt x="153" y="186"/>
                  </a:lnTo>
                  <a:lnTo>
                    <a:pt x="153" y="184"/>
                  </a:lnTo>
                  <a:lnTo>
                    <a:pt x="153" y="183"/>
                  </a:lnTo>
                  <a:lnTo>
                    <a:pt x="151" y="180"/>
                  </a:lnTo>
                  <a:lnTo>
                    <a:pt x="150" y="179"/>
                  </a:lnTo>
                  <a:lnTo>
                    <a:pt x="148" y="179"/>
                  </a:lnTo>
                  <a:lnTo>
                    <a:pt x="148" y="177"/>
                  </a:lnTo>
                  <a:lnTo>
                    <a:pt x="147" y="176"/>
                  </a:lnTo>
                  <a:lnTo>
                    <a:pt x="145" y="174"/>
                  </a:lnTo>
                  <a:lnTo>
                    <a:pt x="145" y="171"/>
                  </a:lnTo>
                  <a:lnTo>
                    <a:pt x="144" y="165"/>
                  </a:lnTo>
                  <a:lnTo>
                    <a:pt x="145" y="160"/>
                  </a:lnTo>
                  <a:lnTo>
                    <a:pt x="144" y="157"/>
                  </a:lnTo>
                  <a:lnTo>
                    <a:pt x="144" y="155"/>
                  </a:lnTo>
                  <a:lnTo>
                    <a:pt x="142" y="154"/>
                  </a:lnTo>
                  <a:lnTo>
                    <a:pt x="138" y="148"/>
                  </a:lnTo>
                  <a:lnTo>
                    <a:pt x="135" y="143"/>
                  </a:lnTo>
                  <a:lnTo>
                    <a:pt x="135" y="142"/>
                  </a:lnTo>
                  <a:lnTo>
                    <a:pt x="132" y="139"/>
                  </a:lnTo>
                  <a:lnTo>
                    <a:pt x="131" y="138"/>
                  </a:lnTo>
                  <a:lnTo>
                    <a:pt x="131" y="129"/>
                  </a:lnTo>
                  <a:lnTo>
                    <a:pt x="126" y="123"/>
                  </a:lnTo>
                  <a:lnTo>
                    <a:pt x="125" y="121"/>
                  </a:lnTo>
                  <a:lnTo>
                    <a:pt x="123" y="120"/>
                  </a:lnTo>
                  <a:lnTo>
                    <a:pt x="122" y="119"/>
                  </a:lnTo>
                  <a:lnTo>
                    <a:pt x="120" y="117"/>
                  </a:lnTo>
                  <a:lnTo>
                    <a:pt x="117" y="116"/>
                  </a:lnTo>
                  <a:lnTo>
                    <a:pt x="115" y="117"/>
                  </a:lnTo>
                  <a:lnTo>
                    <a:pt x="113" y="116"/>
                  </a:lnTo>
                  <a:lnTo>
                    <a:pt x="109" y="113"/>
                  </a:lnTo>
                  <a:lnTo>
                    <a:pt x="107" y="110"/>
                  </a:lnTo>
                  <a:lnTo>
                    <a:pt x="107" y="108"/>
                  </a:lnTo>
                  <a:lnTo>
                    <a:pt x="106" y="107"/>
                  </a:lnTo>
                  <a:lnTo>
                    <a:pt x="104" y="105"/>
                  </a:lnTo>
                  <a:lnTo>
                    <a:pt x="100" y="102"/>
                  </a:lnTo>
                  <a:lnTo>
                    <a:pt x="98" y="102"/>
                  </a:lnTo>
                  <a:lnTo>
                    <a:pt x="98" y="99"/>
                  </a:lnTo>
                  <a:lnTo>
                    <a:pt x="97" y="98"/>
                  </a:lnTo>
                  <a:lnTo>
                    <a:pt x="98" y="95"/>
                  </a:lnTo>
                  <a:lnTo>
                    <a:pt x="97" y="94"/>
                  </a:lnTo>
                  <a:lnTo>
                    <a:pt x="97" y="92"/>
                  </a:lnTo>
                  <a:lnTo>
                    <a:pt x="94" y="89"/>
                  </a:lnTo>
                  <a:lnTo>
                    <a:pt x="93" y="89"/>
                  </a:lnTo>
                  <a:lnTo>
                    <a:pt x="93" y="88"/>
                  </a:lnTo>
                  <a:lnTo>
                    <a:pt x="93" y="86"/>
                  </a:lnTo>
                  <a:lnTo>
                    <a:pt x="91" y="85"/>
                  </a:lnTo>
                  <a:lnTo>
                    <a:pt x="88" y="85"/>
                  </a:lnTo>
                  <a:lnTo>
                    <a:pt x="88" y="82"/>
                  </a:lnTo>
                  <a:lnTo>
                    <a:pt x="87" y="82"/>
                  </a:lnTo>
                  <a:lnTo>
                    <a:pt x="87" y="80"/>
                  </a:lnTo>
                  <a:lnTo>
                    <a:pt x="84" y="80"/>
                  </a:lnTo>
                  <a:lnTo>
                    <a:pt x="82" y="82"/>
                  </a:lnTo>
                  <a:lnTo>
                    <a:pt x="81" y="80"/>
                  </a:lnTo>
                  <a:lnTo>
                    <a:pt x="81" y="79"/>
                  </a:lnTo>
                  <a:lnTo>
                    <a:pt x="81" y="76"/>
                  </a:lnTo>
                  <a:lnTo>
                    <a:pt x="79" y="75"/>
                  </a:lnTo>
                  <a:lnTo>
                    <a:pt x="78" y="75"/>
                  </a:lnTo>
                  <a:lnTo>
                    <a:pt x="78" y="73"/>
                  </a:lnTo>
                  <a:lnTo>
                    <a:pt x="78" y="72"/>
                  </a:lnTo>
                  <a:lnTo>
                    <a:pt x="78" y="70"/>
                  </a:lnTo>
                  <a:lnTo>
                    <a:pt x="76" y="70"/>
                  </a:lnTo>
                  <a:lnTo>
                    <a:pt x="75" y="70"/>
                  </a:lnTo>
                  <a:lnTo>
                    <a:pt x="73" y="70"/>
                  </a:lnTo>
                  <a:lnTo>
                    <a:pt x="72" y="72"/>
                  </a:lnTo>
                  <a:lnTo>
                    <a:pt x="71" y="72"/>
                  </a:lnTo>
                  <a:lnTo>
                    <a:pt x="71" y="70"/>
                  </a:lnTo>
                  <a:lnTo>
                    <a:pt x="71" y="69"/>
                  </a:lnTo>
                  <a:lnTo>
                    <a:pt x="69" y="67"/>
                  </a:lnTo>
                  <a:lnTo>
                    <a:pt x="68" y="67"/>
                  </a:lnTo>
                  <a:lnTo>
                    <a:pt x="66" y="69"/>
                  </a:lnTo>
                  <a:lnTo>
                    <a:pt x="65" y="69"/>
                  </a:lnTo>
                  <a:lnTo>
                    <a:pt x="63" y="66"/>
                  </a:lnTo>
                  <a:lnTo>
                    <a:pt x="62" y="64"/>
                  </a:lnTo>
                  <a:lnTo>
                    <a:pt x="62" y="63"/>
                  </a:lnTo>
                  <a:lnTo>
                    <a:pt x="62" y="61"/>
                  </a:lnTo>
                  <a:lnTo>
                    <a:pt x="60" y="60"/>
                  </a:lnTo>
                  <a:lnTo>
                    <a:pt x="59" y="60"/>
                  </a:lnTo>
                  <a:lnTo>
                    <a:pt x="60" y="58"/>
                  </a:lnTo>
                  <a:lnTo>
                    <a:pt x="62" y="58"/>
                  </a:lnTo>
                  <a:lnTo>
                    <a:pt x="62" y="57"/>
                  </a:lnTo>
                  <a:lnTo>
                    <a:pt x="62" y="56"/>
                  </a:lnTo>
                  <a:lnTo>
                    <a:pt x="60" y="53"/>
                  </a:lnTo>
                  <a:lnTo>
                    <a:pt x="60" y="51"/>
                  </a:lnTo>
                  <a:lnTo>
                    <a:pt x="59" y="48"/>
                  </a:lnTo>
                  <a:lnTo>
                    <a:pt x="57" y="48"/>
                  </a:lnTo>
                  <a:lnTo>
                    <a:pt x="53" y="48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9" y="50"/>
                  </a:lnTo>
                  <a:lnTo>
                    <a:pt x="49" y="47"/>
                  </a:lnTo>
                  <a:lnTo>
                    <a:pt x="47" y="45"/>
                  </a:lnTo>
                  <a:lnTo>
                    <a:pt x="46" y="42"/>
                  </a:lnTo>
                  <a:lnTo>
                    <a:pt x="44" y="42"/>
                  </a:lnTo>
                  <a:lnTo>
                    <a:pt x="43" y="42"/>
                  </a:lnTo>
                  <a:lnTo>
                    <a:pt x="41" y="42"/>
                  </a:lnTo>
                  <a:lnTo>
                    <a:pt x="38" y="42"/>
                  </a:lnTo>
                  <a:lnTo>
                    <a:pt x="34" y="41"/>
                  </a:lnTo>
                  <a:lnTo>
                    <a:pt x="31" y="39"/>
                  </a:lnTo>
                  <a:lnTo>
                    <a:pt x="30" y="38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4" y="39"/>
                  </a:lnTo>
                  <a:lnTo>
                    <a:pt x="22" y="41"/>
                  </a:lnTo>
                  <a:lnTo>
                    <a:pt x="21" y="41"/>
                  </a:lnTo>
                  <a:lnTo>
                    <a:pt x="18" y="41"/>
                  </a:lnTo>
                  <a:lnTo>
                    <a:pt x="16" y="42"/>
                  </a:lnTo>
                  <a:lnTo>
                    <a:pt x="15" y="41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6" y="42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6" y="34"/>
                  </a:lnTo>
                  <a:lnTo>
                    <a:pt x="3" y="32"/>
                  </a:lnTo>
                  <a:lnTo>
                    <a:pt x="15" y="13"/>
                  </a:lnTo>
                  <a:lnTo>
                    <a:pt x="16" y="10"/>
                  </a:lnTo>
                  <a:lnTo>
                    <a:pt x="19" y="12"/>
                  </a:lnTo>
                  <a:lnTo>
                    <a:pt x="21" y="9"/>
                  </a:lnTo>
                  <a:lnTo>
                    <a:pt x="31" y="13"/>
                  </a:lnTo>
                  <a:lnTo>
                    <a:pt x="32" y="10"/>
                  </a:lnTo>
                  <a:lnTo>
                    <a:pt x="47" y="17"/>
                  </a:lnTo>
                  <a:lnTo>
                    <a:pt x="51" y="12"/>
                  </a:lnTo>
                  <a:lnTo>
                    <a:pt x="49" y="9"/>
                  </a:lnTo>
                  <a:lnTo>
                    <a:pt x="50" y="6"/>
                  </a:lnTo>
                  <a:lnTo>
                    <a:pt x="53" y="7"/>
                  </a:lnTo>
                  <a:lnTo>
                    <a:pt x="59" y="0"/>
                  </a:lnTo>
                  <a:lnTo>
                    <a:pt x="63" y="3"/>
                  </a:lnTo>
                  <a:lnTo>
                    <a:pt x="63" y="6"/>
                  </a:lnTo>
                  <a:lnTo>
                    <a:pt x="82" y="16"/>
                  </a:lnTo>
                  <a:lnTo>
                    <a:pt x="84" y="1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40" name="Freeform 265"/>
            <p:cNvSpPr>
              <a:spLocks noEditPoints="1"/>
            </p:cNvSpPr>
            <p:nvPr/>
          </p:nvSpPr>
          <p:spPr bwMode="auto">
            <a:xfrm rot="21334256">
              <a:off x="11925475" y="1685149"/>
              <a:ext cx="606601" cy="702048"/>
            </a:xfrm>
            <a:custGeom>
              <a:avLst/>
              <a:gdLst>
                <a:gd name="T0" fmla="*/ 2147483647 w 196"/>
                <a:gd name="T1" fmla="*/ 2147483647 h 193"/>
                <a:gd name="T2" fmla="*/ 2147483647 w 196"/>
                <a:gd name="T3" fmla="*/ 2147483647 h 193"/>
                <a:gd name="T4" fmla="*/ 2147483647 w 196"/>
                <a:gd name="T5" fmla="*/ 2147483647 h 193"/>
                <a:gd name="T6" fmla="*/ 2147483647 w 196"/>
                <a:gd name="T7" fmla="*/ 2147483647 h 193"/>
                <a:gd name="T8" fmla="*/ 2147483647 w 196"/>
                <a:gd name="T9" fmla="*/ 2147483647 h 193"/>
                <a:gd name="T10" fmla="*/ 2147483647 w 196"/>
                <a:gd name="T11" fmla="*/ 2147483647 h 193"/>
                <a:gd name="T12" fmla="*/ 2147483647 w 196"/>
                <a:gd name="T13" fmla="*/ 2147483647 h 193"/>
                <a:gd name="T14" fmla="*/ 2147483647 w 196"/>
                <a:gd name="T15" fmla="*/ 2147483647 h 193"/>
                <a:gd name="T16" fmla="*/ 2147483647 w 196"/>
                <a:gd name="T17" fmla="*/ 2147483647 h 193"/>
                <a:gd name="T18" fmla="*/ 2147483647 w 196"/>
                <a:gd name="T19" fmla="*/ 2147483647 h 193"/>
                <a:gd name="T20" fmla="*/ 2147483647 w 196"/>
                <a:gd name="T21" fmla="*/ 0 h 193"/>
                <a:gd name="T22" fmla="*/ 2147483647 w 196"/>
                <a:gd name="T23" fmla="*/ 2147483647 h 193"/>
                <a:gd name="T24" fmla="*/ 2147483647 w 196"/>
                <a:gd name="T25" fmla="*/ 2147483647 h 193"/>
                <a:gd name="T26" fmla="*/ 2147483647 w 196"/>
                <a:gd name="T27" fmla="*/ 2147483647 h 193"/>
                <a:gd name="T28" fmla="*/ 2147483647 w 196"/>
                <a:gd name="T29" fmla="*/ 2147483647 h 193"/>
                <a:gd name="T30" fmla="*/ 2147483647 w 196"/>
                <a:gd name="T31" fmla="*/ 2147483647 h 193"/>
                <a:gd name="T32" fmla="*/ 2147483647 w 196"/>
                <a:gd name="T33" fmla="*/ 2147483647 h 193"/>
                <a:gd name="T34" fmla="*/ 2147483647 w 196"/>
                <a:gd name="T35" fmla="*/ 2147483647 h 193"/>
                <a:gd name="T36" fmla="*/ 2147483647 w 196"/>
                <a:gd name="T37" fmla="*/ 2147483647 h 193"/>
                <a:gd name="T38" fmla="*/ 2147483647 w 196"/>
                <a:gd name="T39" fmla="*/ 2147483647 h 193"/>
                <a:gd name="T40" fmla="*/ 2147483647 w 196"/>
                <a:gd name="T41" fmla="*/ 2147483647 h 193"/>
                <a:gd name="T42" fmla="*/ 2147483647 w 196"/>
                <a:gd name="T43" fmla="*/ 2147483647 h 193"/>
                <a:gd name="T44" fmla="*/ 2147483647 w 196"/>
                <a:gd name="T45" fmla="*/ 2147483647 h 193"/>
                <a:gd name="T46" fmla="*/ 2147483647 w 196"/>
                <a:gd name="T47" fmla="*/ 2147483647 h 193"/>
                <a:gd name="T48" fmla="*/ 2147483647 w 196"/>
                <a:gd name="T49" fmla="*/ 2147483647 h 193"/>
                <a:gd name="T50" fmla="*/ 2147483647 w 196"/>
                <a:gd name="T51" fmla="*/ 2147483647 h 193"/>
                <a:gd name="T52" fmla="*/ 2147483647 w 196"/>
                <a:gd name="T53" fmla="*/ 2147483647 h 193"/>
                <a:gd name="T54" fmla="*/ 2147483647 w 196"/>
                <a:gd name="T55" fmla="*/ 2147483647 h 193"/>
                <a:gd name="T56" fmla="*/ 2147483647 w 196"/>
                <a:gd name="T57" fmla="*/ 2147483647 h 193"/>
                <a:gd name="T58" fmla="*/ 2147483647 w 196"/>
                <a:gd name="T59" fmla="*/ 2147483647 h 193"/>
                <a:gd name="T60" fmla="*/ 2147483647 w 196"/>
                <a:gd name="T61" fmla="*/ 2147483647 h 193"/>
                <a:gd name="T62" fmla="*/ 2147483647 w 196"/>
                <a:gd name="T63" fmla="*/ 2147483647 h 193"/>
                <a:gd name="T64" fmla="*/ 2147483647 w 196"/>
                <a:gd name="T65" fmla="*/ 2147483647 h 193"/>
                <a:gd name="T66" fmla="*/ 2147483647 w 196"/>
                <a:gd name="T67" fmla="*/ 2147483647 h 193"/>
                <a:gd name="T68" fmla="*/ 2147483647 w 196"/>
                <a:gd name="T69" fmla="*/ 2147483647 h 193"/>
                <a:gd name="T70" fmla="*/ 2147483647 w 196"/>
                <a:gd name="T71" fmla="*/ 2147483647 h 193"/>
                <a:gd name="T72" fmla="*/ 2147483647 w 196"/>
                <a:gd name="T73" fmla="*/ 2147483647 h 193"/>
                <a:gd name="T74" fmla="*/ 2147483647 w 196"/>
                <a:gd name="T75" fmla="*/ 2147483647 h 193"/>
                <a:gd name="T76" fmla="*/ 2147483647 w 196"/>
                <a:gd name="T77" fmla="*/ 2147483647 h 193"/>
                <a:gd name="T78" fmla="*/ 2147483647 w 196"/>
                <a:gd name="T79" fmla="*/ 2147483647 h 193"/>
                <a:gd name="T80" fmla="*/ 2147483647 w 196"/>
                <a:gd name="T81" fmla="*/ 2147483647 h 193"/>
                <a:gd name="T82" fmla="*/ 2147483647 w 196"/>
                <a:gd name="T83" fmla="*/ 2147483647 h 193"/>
                <a:gd name="T84" fmla="*/ 2147483647 w 196"/>
                <a:gd name="T85" fmla="*/ 2147483647 h 193"/>
                <a:gd name="T86" fmla="*/ 2147483647 w 196"/>
                <a:gd name="T87" fmla="*/ 2147483647 h 193"/>
                <a:gd name="T88" fmla="*/ 2147483647 w 196"/>
                <a:gd name="T89" fmla="*/ 2147483647 h 193"/>
                <a:gd name="T90" fmla="*/ 2147483647 w 196"/>
                <a:gd name="T91" fmla="*/ 2147483647 h 193"/>
                <a:gd name="T92" fmla="*/ 2147483647 w 196"/>
                <a:gd name="T93" fmla="*/ 2147483647 h 193"/>
                <a:gd name="T94" fmla="*/ 0 w 196"/>
                <a:gd name="T95" fmla="*/ 2147483647 h 193"/>
                <a:gd name="T96" fmla="*/ 2147483647 w 196"/>
                <a:gd name="T97" fmla="*/ 2147483647 h 193"/>
                <a:gd name="T98" fmla="*/ 2147483647 w 196"/>
                <a:gd name="T99" fmla="*/ 2147483647 h 193"/>
                <a:gd name="T100" fmla="*/ 2147483647 w 196"/>
                <a:gd name="T101" fmla="*/ 2147483647 h 193"/>
                <a:gd name="T102" fmla="*/ 2147483647 w 196"/>
                <a:gd name="T103" fmla="*/ 2147483647 h 193"/>
                <a:gd name="T104" fmla="*/ 2147483647 w 196"/>
                <a:gd name="T105" fmla="*/ 2147483647 h 1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6"/>
                <a:gd name="T160" fmla="*/ 0 h 193"/>
                <a:gd name="T161" fmla="*/ 196 w 196"/>
                <a:gd name="T162" fmla="*/ 193 h 19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6" h="193">
                  <a:moveTo>
                    <a:pt x="13" y="45"/>
                  </a:moveTo>
                  <a:lnTo>
                    <a:pt x="29" y="53"/>
                  </a:lnTo>
                  <a:lnTo>
                    <a:pt x="29" y="37"/>
                  </a:lnTo>
                  <a:lnTo>
                    <a:pt x="39" y="26"/>
                  </a:lnTo>
                  <a:lnTo>
                    <a:pt x="44" y="26"/>
                  </a:lnTo>
                  <a:lnTo>
                    <a:pt x="48" y="25"/>
                  </a:lnTo>
                  <a:lnTo>
                    <a:pt x="54" y="22"/>
                  </a:lnTo>
                  <a:lnTo>
                    <a:pt x="57" y="21"/>
                  </a:lnTo>
                  <a:lnTo>
                    <a:pt x="57" y="16"/>
                  </a:lnTo>
                  <a:lnTo>
                    <a:pt x="56" y="12"/>
                  </a:lnTo>
                  <a:lnTo>
                    <a:pt x="63" y="13"/>
                  </a:lnTo>
                  <a:lnTo>
                    <a:pt x="69" y="12"/>
                  </a:lnTo>
                  <a:lnTo>
                    <a:pt x="76" y="16"/>
                  </a:lnTo>
                  <a:lnTo>
                    <a:pt x="78" y="12"/>
                  </a:lnTo>
                  <a:lnTo>
                    <a:pt x="95" y="12"/>
                  </a:lnTo>
                  <a:lnTo>
                    <a:pt x="95" y="10"/>
                  </a:lnTo>
                  <a:lnTo>
                    <a:pt x="101" y="12"/>
                  </a:lnTo>
                  <a:lnTo>
                    <a:pt x="101" y="13"/>
                  </a:lnTo>
                  <a:lnTo>
                    <a:pt x="104" y="15"/>
                  </a:lnTo>
                  <a:lnTo>
                    <a:pt x="104" y="1"/>
                  </a:lnTo>
                  <a:lnTo>
                    <a:pt x="116" y="1"/>
                  </a:lnTo>
                  <a:lnTo>
                    <a:pt x="123" y="0"/>
                  </a:lnTo>
                  <a:lnTo>
                    <a:pt x="120" y="44"/>
                  </a:lnTo>
                  <a:lnTo>
                    <a:pt x="149" y="47"/>
                  </a:lnTo>
                  <a:lnTo>
                    <a:pt x="152" y="51"/>
                  </a:lnTo>
                  <a:lnTo>
                    <a:pt x="152" y="62"/>
                  </a:lnTo>
                  <a:lnTo>
                    <a:pt x="152" y="64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0" y="73"/>
                  </a:lnTo>
                  <a:lnTo>
                    <a:pt x="168" y="75"/>
                  </a:lnTo>
                  <a:lnTo>
                    <a:pt x="173" y="76"/>
                  </a:lnTo>
                  <a:lnTo>
                    <a:pt x="171" y="92"/>
                  </a:lnTo>
                  <a:lnTo>
                    <a:pt x="170" y="104"/>
                  </a:lnTo>
                  <a:lnTo>
                    <a:pt x="157" y="103"/>
                  </a:lnTo>
                  <a:lnTo>
                    <a:pt x="157" y="107"/>
                  </a:lnTo>
                  <a:lnTo>
                    <a:pt x="152" y="107"/>
                  </a:lnTo>
                  <a:lnTo>
                    <a:pt x="145" y="117"/>
                  </a:lnTo>
                  <a:lnTo>
                    <a:pt x="142" y="151"/>
                  </a:lnTo>
                  <a:lnTo>
                    <a:pt x="138" y="148"/>
                  </a:lnTo>
                  <a:lnTo>
                    <a:pt x="136" y="151"/>
                  </a:lnTo>
                  <a:lnTo>
                    <a:pt x="135" y="151"/>
                  </a:lnTo>
                  <a:lnTo>
                    <a:pt x="132" y="154"/>
                  </a:lnTo>
                  <a:lnTo>
                    <a:pt x="133" y="155"/>
                  </a:lnTo>
                  <a:lnTo>
                    <a:pt x="132" y="157"/>
                  </a:lnTo>
                  <a:lnTo>
                    <a:pt x="130" y="157"/>
                  </a:lnTo>
                  <a:lnTo>
                    <a:pt x="129" y="157"/>
                  </a:lnTo>
                  <a:lnTo>
                    <a:pt x="127" y="157"/>
                  </a:lnTo>
                  <a:lnTo>
                    <a:pt x="126" y="155"/>
                  </a:lnTo>
                  <a:lnTo>
                    <a:pt x="123" y="160"/>
                  </a:lnTo>
                  <a:lnTo>
                    <a:pt x="123" y="164"/>
                  </a:lnTo>
                  <a:lnTo>
                    <a:pt x="123" y="176"/>
                  </a:lnTo>
                  <a:lnTo>
                    <a:pt x="114" y="176"/>
                  </a:lnTo>
                  <a:lnTo>
                    <a:pt x="101" y="174"/>
                  </a:lnTo>
                  <a:lnTo>
                    <a:pt x="85" y="173"/>
                  </a:lnTo>
                  <a:lnTo>
                    <a:pt x="67" y="173"/>
                  </a:lnTo>
                  <a:lnTo>
                    <a:pt x="67" y="185"/>
                  </a:lnTo>
                  <a:lnTo>
                    <a:pt x="57" y="182"/>
                  </a:lnTo>
                  <a:lnTo>
                    <a:pt x="56" y="183"/>
                  </a:lnTo>
                  <a:lnTo>
                    <a:pt x="56" y="186"/>
                  </a:lnTo>
                  <a:lnTo>
                    <a:pt x="61" y="188"/>
                  </a:lnTo>
                  <a:lnTo>
                    <a:pt x="61" y="189"/>
                  </a:lnTo>
                  <a:lnTo>
                    <a:pt x="64" y="189"/>
                  </a:lnTo>
                  <a:lnTo>
                    <a:pt x="64" y="190"/>
                  </a:lnTo>
                  <a:lnTo>
                    <a:pt x="64" y="193"/>
                  </a:lnTo>
                  <a:lnTo>
                    <a:pt x="50" y="188"/>
                  </a:lnTo>
                  <a:lnTo>
                    <a:pt x="47" y="192"/>
                  </a:lnTo>
                  <a:lnTo>
                    <a:pt x="29" y="185"/>
                  </a:lnTo>
                  <a:lnTo>
                    <a:pt x="31" y="182"/>
                  </a:lnTo>
                  <a:lnTo>
                    <a:pt x="22" y="179"/>
                  </a:lnTo>
                  <a:lnTo>
                    <a:pt x="28" y="166"/>
                  </a:lnTo>
                  <a:lnTo>
                    <a:pt x="28" y="144"/>
                  </a:lnTo>
                  <a:lnTo>
                    <a:pt x="31" y="145"/>
                  </a:lnTo>
                  <a:lnTo>
                    <a:pt x="31" y="147"/>
                  </a:lnTo>
                  <a:lnTo>
                    <a:pt x="34" y="147"/>
                  </a:lnTo>
                  <a:lnTo>
                    <a:pt x="35" y="145"/>
                  </a:lnTo>
                  <a:lnTo>
                    <a:pt x="35" y="126"/>
                  </a:lnTo>
                  <a:lnTo>
                    <a:pt x="39" y="126"/>
                  </a:lnTo>
                  <a:lnTo>
                    <a:pt x="39" y="107"/>
                  </a:lnTo>
                  <a:lnTo>
                    <a:pt x="32" y="107"/>
                  </a:lnTo>
                  <a:lnTo>
                    <a:pt x="31" y="108"/>
                  </a:lnTo>
                  <a:lnTo>
                    <a:pt x="17" y="107"/>
                  </a:lnTo>
                  <a:lnTo>
                    <a:pt x="19" y="103"/>
                  </a:lnTo>
                  <a:lnTo>
                    <a:pt x="13" y="104"/>
                  </a:lnTo>
                  <a:lnTo>
                    <a:pt x="13" y="94"/>
                  </a:lnTo>
                  <a:lnTo>
                    <a:pt x="10" y="94"/>
                  </a:lnTo>
                  <a:lnTo>
                    <a:pt x="10" y="91"/>
                  </a:lnTo>
                  <a:lnTo>
                    <a:pt x="7" y="88"/>
                  </a:lnTo>
                  <a:lnTo>
                    <a:pt x="6" y="88"/>
                  </a:lnTo>
                  <a:lnTo>
                    <a:pt x="3" y="88"/>
                  </a:lnTo>
                  <a:lnTo>
                    <a:pt x="1" y="91"/>
                  </a:lnTo>
                  <a:lnTo>
                    <a:pt x="3" y="60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3" y="56"/>
                  </a:lnTo>
                  <a:lnTo>
                    <a:pt x="6" y="53"/>
                  </a:lnTo>
                  <a:lnTo>
                    <a:pt x="9" y="51"/>
                  </a:lnTo>
                  <a:lnTo>
                    <a:pt x="10" y="48"/>
                  </a:lnTo>
                  <a:lnTo>
                    <a:pt x="13" y="45"/>
                  </a:lnTo>
                  <a:close/>
                  <a:moveTo>
                    <a:pt x="196" y="63"/>
                  </a:moveTo>
                  <a:lnTo>
                    <a:pt x="192" y="67"/>
                  </a:lnTo>
                  <a:lnTo>
                    <a:pt x="187" y="67"/>
                  </a:lnTo>
                  <a:lnTo>
                    <a:pt x="187" y="57"/>
                  </a:lnTo>
                  <a:lnTo>
                    <a:pt x="196" y="6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1" name="Freeform 266"/>
            <p:cNvSpPr>
              <a:spLocks/>
            </p:cNvSpPr>
            <p:nvPr/>
          </p:nvSpPr>
          <p:spPr bwMode="auto">
            <a:xfrm rot="21334256">
              <a:off x="13093339" y="4245743"/>
              <a:ext cx="579092" cy="1882396"/>
            </a:xfrm>
            <a:custGeom>
              <a:avLst/>
              <a:gdLst>
                <a:gd name="T0" fmla="*/ 2147483647 w 187"/>
                <a:gd name="T1" fmla="*/ 0 h 517"/>
                <a:gd name="T2" fmla="*/ 2147483647 w 187"/>
                <a:gd name="T3" fmla="*/ 2147483647 h 517"/>
                <a:gd name="T4" fmla="*/ 2147483647 w 187"/>
                <a:gd name="T5" fmla="*/ 2147483647 h 517"/>
                <a:gd name="T6" fmla="*/ 2147483647 w 187"/>
                <a:gd name="T7" fmla="*/ 2147483647 h 517"/>
                <a:gd name="T8" fmla="*/ 2147483647 w 187"/>
                <a:gd name="T9" fmla="*/ 2147483647 h 517"/>
                <a:gd name="T10" fmla="*/ 2147483647 w 187"/>
                <a:gd name="T11" fmla="*/ 2147483647 h 517"/>
                <a:gd name="T12" fmla="*/ 2147483647 w 187"/>
                <a:gd name="T13" fmla="*/ 2147483647 h 517"/>
                <a:gd name="T14" fmla="*/ 2147483647 w 187"/>
                <a:gd name="T15" fmla="*/ 2147483647 h 517"/>
                <a:gd name="T16" fmla="*/ 2147483647 w 187"/>
                <a:gd name="T17" fmla="*/ 2147483647 h 517"/>
                <a:gd name="T18" fmla="*/ 2147483647 w 187"/>
                <a:gd name="T19" fmla="*/ 2147483647 h 517"/>
                <a:gd name="T20" fmla="*/ 2147483647 w 187"/>
                <a:gd name="T21" fmla="*/ 2147483647 h 517"/>
                <a:gd name="T22" fmla="*/ 2147483647 w 187"/>
                <a:gd name="T23" fmla="*/ 2147483647 h 517"/>
                <a:gd name="T24" fmla="*/ 2147483647 w 187"/>
                <a:gd name="T25" fmla="*/ 2147483647 h 517"/>
                <a:gd name="T26" fmla="*/ 2147483647 w 187"/>
                <a:gd name="T27" fmla="*/ 2147483647 h 517"/>
                <a:gd name="T28" fmla="*/ 2147483647 w 187"/>
                <a:gd name="T29" fmla="*/ 2147483647 h 517"/>
                <a:gd name="T30" fmla="*/ 2147483647 w 187"/>
                <a:gd name="T31" fmla="*/ 2147483647 h 517"/>
                <a:gd name="T32" fmla="*/ 2147483647 w 187"/>
                <a:gd name="T33" fmla="*/ 2147483647 h 517"/>
                <a:gd name="T34" fmla="*/ 2147483647 w 187"/>
                <a:gd name="T35" fmla="*/ 2147483647 h 517"/>
                <a:gd name="T36" fmla="*/ 2147483647 w 187"/>
                <a:gd name="T37" fmla="*/ 2147483647 h 517"/>
                <a:gd name="T38" fmla="*/ 2147483647 w 187"/>
                <a:gd name="T39" fmla="*/ 2147483647 h 517"/>
                <a:gd name="T40" fmla="*/ 2147483647 w 187"/>
                <a:gd name="T41" fmla="*/ 2147483647 h 517"/>
                <a:gd name="T42" fmla="*/ 2147483647 w 187"/>
                <a:gd name="T43" fmla="*/ 2147483647 h 517"/>
                <a:gd name="T44" fmla="*/ 2147483647 w 187"/>
                <a:gd name="T45" fmla="*/ 2147483647 h 517"/>
                <a:gd name="T46" fmla="*/ 2147483647 w 187"/>
                <a:gd name="T47" fmla="*/ 2147483647 h 517"/>
                <a:gd name="T48" fmla="*/ 2147483647 w 187"/>
                <a:gd name="T49" fmla="*/ 2147483647 h 517"/>
                <a:gd name="T50" fmla="*/ 2147483647 w 187"/>
                <a:gd name="T51" fmla="*/ 2147483647 h 517"/>
                <a:gd name="T52" fmla="*/ 2147483647 w 187"/>
                <a:gd name="T53" fmla="*/ 2147483647 h 517"/>
                <a:gd name="T54" fmla="*/ 2147483647 w 187"/>
                <a:gd name="T55" fmla="*/ 2147483647 h 517"/>
                <a:gd name="T56" fmla="*/ 2147483647 w 187"/>
                <a:gd name="T57" fmla="*/ 2147483647 h 517"/>
                <a:gd name="T58" fmla="*/ 2147483647 w 187"/>
                <a:gd name="T59" fmla="*/ 2147483647 h 517"/>
                <a:gd name="T60" fmla="*/ 2147483647 w 187"/>
                <a:gd name="T61" fmla="*/ 2147483647 h 517"/>
                <a:gd name="T62" fmla="*/ 2147483647 w 187"/>
                <a:gd name="T63" fmla="*/ 2147483647 h 517"/>
                <a:gd name="T64" fmla="*/ 2147483647 w 187"/>
                <a:gd name="T65" fmla="*/ 2147483647 h 517"/>
                <a:gd name="T66" fmla="*/ 2147483647 w 187"/>
                <a:gd name="T67" fmla="*/ 2147483647 h 517"/>
                <a:gd name="T68" fmla="*/ 2147483647 w 187"/>
                <a:gd name="T69" fmla="*/ 2147483647 h 517"/>
                <a:gd name="T70" fmla="*/ 2147483647 w 187"/>
                <a:gd name="T71" fmla="*/ 2147483647 h 517"/>
                <a:gd name="T72" fmla="*/ 2147483647 w 187"/>
                <a:gd name="T73" fmla="*/ 2147483647 h 517"/>
                <a:gd name="T74" fmla="*/ 2147483647 w 187"/>
                <a:gd name="T75" fmla="*/ 2147483647 h 517"/>
                <a:gd name="T76" fmla="*/ 2147483647 w 187"/>
                <a:gd name="T77" fmla="*/ 2147483647 h 517"/>
                <a:gd name="T78" fmla="*/ 2147483647 w 187"/>
                <a:gd name="T79" fmla="*/ 2147483647 h 517"/>
                <a:gd name="T80" fmla="*/ 2147483647 w 187"/>
                <a:gd name="T81" fmla="*/ 2147483647 h 517"/>
                <a:gd name="T82" fmla="*/ 2147483647 w 187"/>
                <a:gd name="T83" fmla="*/ 2147483647 h 517"/>
                <a:gd name="T84" fmla="*/ 2147483647 w 187"/>
                <a:gd name="T85" fmla="*/ 2147483647 h 517"/>
                <a:gd name="T86" fmla="*/ 2147483647 w 187"/>
                <a:gd name="T87" fmla="*/ 2147483647 h 517"/>
                <a:gd name="T88" fmla="*/ 2147483647 w 187"/>
                <a:gd name="T89" fmla="*/ 2147483647 h 517"/>
                <a:gd name="T90" fmla="*/ 2147483647 w 187"/>
                <a:gd name="T91" fmla="*/ 2147483647 h 517"/>
                <a:gd name="T92" fmla="*/ 2147483647 w 187"/>
                <a:gd name="T93" fmla="*/ 2147483647 h 517"/>
                <a:gd name="T94" fmla="*/ 2147483647 w 187"/>
                <a:gd name="T95" fmla="*/ 2147483647 h 517"/>
                <a:gd name="T96" fmla="*/ 2147483647 w 187"/>
                <a:gd name="T97" fmla="*/ 2147483647 h 517"/>
                <a:gd name="T98" fmla="*/ 2147483647 w 187"/>
                <a:gd name="T99" fmla="*/ 2147483647 h 517"/>
                <a:gd name="T100" fmla="*/ 2147483647 w 187"/>
                <a:gd name="T101" fmla="*/ 2147483647 h 517"/>
                <a:gd name="T102" fmla="*/ 2147483647 w 187"/>
                <a:gd name="T103" fmla="*/ 2147483647 h 517"/>
                <a:gd name="T104" fmla="*/ 2147483647 w 187"/>
                <a:gd name="T105" fmla="*/ 2147483647 h 517"/>
                <a:gd name="T106" fmla="*/ 2147483647 w 187"/>
                <a:gd name="T107" fmla="*/ 2147483647 h 517"/>
                <a:gd name="T108" fmla="*/ 2147483647 w 187"/>
                <a:gd name="T109" fmla="*/ 2147483647 h 517"/>
                <a:gd name="T110" fmla="*/ 2147483647 w 187"/>
                <a:gd name="T111" fmla="*/ 2147483647 h 517"/>
                <a:gd name="T112" fmla="*/ 2147483647 w 187"/>
                <a:gd name="T113" fmla="*/ 2147483647 h 517"/>
                <a:gd name="T114" fmla="*/ 2147483647 w 187"/>
                <a:gd name="T115" fmla="*/ 2147483647 h 517"/>
                <a:gd name="T116" fmla="*/ 2147483647 w 187"/>
                <a:gd name="T117" fmla="*/ 2147483647 h 517"/>
                <a:gd name="T118" fmla="*/ 2147483647 w 187"/>
                <a:gd name="T119" fmla="*/ 2147483647 h 517"/>
                <a:gd name="T120" fmla="*/ 2147483647 w 187"/>
                <a:gd name="T121" fmla="*/ 0 h 5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7"/>
                <a:gd name="T184" fmla="*/ 0 h 517"/>
                <a:gd name="T185" fmla="*/ 187 w 187"/>
                <a:gd name="T186" fmla="*/ 517 h 5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7" h="517">
                  <a:moveTo>
                    <a:pt x="57" y="0"/>
                  </a:moveTo>
                  <a:lnTo>
                    <a:pt x="58" y="0"/>
                  </a:lnTo>
                  <a:lnTo>
                    <a:pt x="64" y="0"/>
                  </a:lnTo>
                  <a:lnTo>
                    <a:pt x="70" y="1"/>
                  </a:lnTo>
                  <a:lnTo>
                    <a:pt x="73" y="0"/>
                  </a:lnTo>
                  <a:lnTo>
                    <a:pt x="76" y="0"/>
                  </a:lnTo>
                  <a:lnTo>
                    <a:pt x="77" y="1"/>
                  </a:lnTo>
                  <a:lnTo>
                    <a:pt x="79" y="1"/>
                  </a:lnTo>
                  <a:lnTo>
                    <a:pt x="79" y="8"/>
                  </a:lnTo>
                  <a:lnTo>
                    <a:pt x="82" y="8"/>
                  </a:lnTo>
                  <a:lnTo>
                    <a:pt x="86" y="8"/>
                  </a:lnTo>
                  <a:lnTo>
                    <a:pt x="89" y="10"/>
                  </a:lnTo>
                  <a:lnTo>
                    <a:pt x="89" y="13"/>
                  </a:lnTo>
                  <a:lnTo>
                    <a:pt x="89" y="16"/>
                  </a:lnTo>
                  <a:lnTo>
                    <a:pt x="88" y="20"/>
                  </a:lnTo>
                  <a:lnTo>
                    <a:pt x="88" y="33"/>
                  </a:lnTo>
                  <a:lnTo>
                    <a:pt x="88" y="42"/>
                  </a:lnTo>
                  <a:lnTo>
                    <a:pt x="88" y="45"/>
                  </a:lnTo>
                  <a:lnTo>
                    <a:pt x="90" y="45"/>
                  </a:lnTo>
                  <a:lnTo>
                    <a:pt x="99" y="45"/>
                  </a:lnTo>
                  <a:lnTo>
                    <a:pt x="104" y="47"/>
                  </a:lnTo>
                  <a:lnTo>
                    <a:pt x="104" y="48"/>
                  </a:lnTo>
                  <a:lnTo>
                    <a:pt x="104" y="51"/>
                  </a:lnTo>
                  <a:lnTo>
                    <a:pt x="107" y="52"/>
                  </a:lnTo>
                  <a:lnTo>
                    <a:pt x="110" y="52"/>
                  </a:lnTo>
                  <a:lnTo>
                    <a:pt x="111" y="54"/>
                  </a:lnTo>
                  <a:lnTo>
                    <a:pt x="111" y="60"/>
                  </a:lnTo>
                  <a:lnTo>
                    <a:pt x="110" y="70"/>
                  </a:lnTo>
                  <a:lnTo>
                    <a:pt x="111" y="76"/>
                  </a:lnTo>
                  <a:lnTo>
                    <a:pt x="111" y="79"/>
                  </a:lnTo>
                  <a:lnTo>
                    <a:pt x="111" y="80"/>
                  </a:lnTo>
                  <a:lnTo>
                    <a:pt x="112" y="85"/>
                  </a:lnTo>
                  <a:lnTo>
                    <a:pt x="115" y="91"/>
                  </a:lnTo>
                  <a:lnTo>
                    <a:pt x="115" y="92"/>
                  </a:lnTo>
                  <a:lnTo>
                    <a:pt x="114" y="95"/>
                  </a:lnTo>
                  <a:lnTo>
                    <a:pt x="111" y="96"/>
                  </a:lnTo>
                  <a:lnTo>
                    <a:pt x="111" y="98"/>
                  </a:lnTo>
                  <a:lnTo>
                    <a:pt x="111" y="99"/>
                  </a:lnTo>
                  <a:lnTo>
                    <a:pt x="112" y="104"/>
                  </a:lnTo>
                  <a:lnTo>
                    <a:pt x="114" y="105"/>
                  </a:lnTo>
                  <a:lnTo>
                    <a:pt x="112" y="107"/>
                  </a:lnTo>
                  <a:lnTo>
                    <a:pt x="114" y="110"/>
                  </a:lnTo>
                  <a:lnTo>
                    <a:pt x="114" y="111"/>
                  </a:lnTo>
                  <a:lnTo>
                    <a:pt x="115" y="113"/>
                  </a:lnTo>
                  <a:lnTo>
                    <a:pt x="115" y="114"/>
                  </a:lnTo>
                  <a:lnTo>
                    <a:pt x="111" y="115"/>
                  </a:lnTo>
                  <a:lnTo>
                    <a:pt x="110" y="117"/>
                  </a:lnTo>
                  <a:lnTo>
                    <a:pt x="108" y="118"/>
                  </a:lnTo>
                  <a:lnTo>
                    <a:pt x="107" y="120"/>
                  </a:lnTo>
                  <a:lnTo>
                    <a:pt x="102" y="118"/>
                  </a:lnTo>
                  <a:lnTo>
                    <a:pt x="99" y="118"/>
                  </a:lnTo>
                  <a:lnTo>
                    <a:pt x="99" y="123"/>
                  </a:lnTo>
                  <a:lnTo>
                    <a:pt x="99" y="126"/>
                  </a:lnTo>
                  <a:lnTo>
                    <a:pt x="101" y="126"/>
                  </a:lnTo>
                  <a:lnTo>
                    <a:pt x="107" y="126"/>
                  </a:lnTo>
                  <a:lnTo>
                    <a:pt x="114" y="126"/>
                  </a:lnTo>
                  <a:lnTo>
                    <a:pt x="117" y="126"/>
                  </a:lnTo>
                  <a:lnTo>
                    <a:pt x="121" y="126"/>
                  </a:lnTo>
                  <a:lnTo>
                    <a:pt x="130" y="127"/>
                  </a:lnTo>
                  <a:lnTo>
                    <a:pt x="142" y="129"/>
                  </a:lnTo>
                  <a:lnTo>
                    <a:pt x="143" y="129"/>
                  </a:lnTo>
                  <a:lnTo>
                    <a:pt x="145" y="130"/>
                  </a:lnTo>
                  <a:lnTo>
                    <a:pt x="143" y="133"/>
                  </a:lnTo>
                  <a:lnTo>
                    <a:pt x="145" y="135"/>
                  </a:lnTo>
                  <a:lnTo>
                    <a:pt x="146" y="136"/>
                  </a:lnTo>
                  <a:lnTo>
                    <a:pt x="151" y="145"/>
                  </a:lnTo>
                  <a:lnTo>
                    <a:pt x="151" y="146"/>
                  </a:lnTo>
                  <a:lnTo>
                    <a:pt x="152" y="146"/>
                  </a:lnTo>
                  <a:lnTo>
                    <a:pt x="152" y="148"/>
                  </a:lnTo>
                  <a:lnTo>
                    <a:pt x="154" y="149"/>
                  </a:lnTo>
                  <a:lnTo>
                    <a:pt x="154" y="151"/>
                  </a:lnTo>
                  <a:lnTo>
                    <a:pt x="156" y="158"/>
                  </a:lnTo>
                  <a:lnTo>
                    <a:pt x="156" y="159"/>
                  </a:lnTo>
                  <a:lnTo>
                    <a:pt x="161" y="165"/>
                  </a:lnTo>
                  <a:lnTo>
                    <a:pt x="162" y="167"/>
                  </a:lnTo>
                  <a:lnTo>
                    <a:pt x="164" y="170"/>
                  </a:lnTo>
                  <a:lnTo>
                    <a:pt x="164" y="174"/>
                  </a:lnTo>
                  <a:lnTo>
                    <a:pt x="164" y="177"/>
                  </a:lnTo>
                  <a:lnTo>
                    <a:pt x="165" y="178"/>
                  </a:lnTo>
                  <a:lnTo>
                    <a:pt x="165" y="180"/>
                  </a:lnTo>
                  <a:lnTo>
                    <a:pt x="165" y="183"/>
                  </a:lnTo>
                  <a:lnTo>
                    <a:pt x="165" y="184"/>
                  </a:lnTo>
                  <a:lnTo>
                    <a:pt x="167" y="190"/>
                  </a:lnTo>
                  <a:lnTo>
                    <a:pt x="173" y="195"/>
                  </a:lnTo>
                  <a:lnTo>
                    <a:pt x="174" y="196"/>
                  </a:lnTo>
                  <a:lnTo>
                    <a:pt x="175" y="199"/>
                  </a:lnTo>
                  <a:lnTo>
                    <a:pt x="177" y="202"/>
                  </a:lnTo>
                  <a:lnTo>
                    <a:pt x="177" y="203"/>
                  </a:lnTo>
                  <a:lnTo>
                    <a:pt x="175" y="208"/>
                  </a:lnTo>
                  <a:lnTo>
                    <a:pt x="174" y="214"/>
                  </a:lnTo>
                  <a:lnTo>
                    <a:pt x="171" y="218"/>
                  </a:lnTo>
                  <a:lnTo>
                    <a:pt x="170" y="233"/>
                  </a:lnTo>
                  <a:lnTo>
                    <a:pt x="170" y="236"/>
                  </a:lnTo>
                  <a:lnTo>
                    <a:pt x="173" y="239"/>
                  </a:lnTo>
                  <a:lnTo>
                    <a:pt x="178" y="241"/>
                  </a:lnTo>
                  <a:lnTo>
                    <a:pt x="181" y="246"/>
                  </a:lnTo>
                  <a:lnTo>
                    <a:pt x="183" y="265"/>
                  </a:lnTo>
                  <a:lnTo>
                    <a:pt x="181" y="265"/>
                  </a:lnTo>
                  <a:lnTo>
                    <a:pt x="178" y="265"/>
                  </a:lnTo>
                  <a:lnTo>
                    <a:pt x="177" y="265"/>
                  </a:lnTo>
                  <a:lnTo>
                    <a:pt x="174" y="266"/>
                  </a:lnTo>
                  <a:lnTo>
                    <a:pt x="173" y="266"/>
                  </a:lnTo>
                  <a:lnTo>
                    <a:pt x="173" y="271"/>
                  </a:lnTo>
                  <a:lnTo>
                    <a:pt x="173" y="278"/>
                  </a:lnTo>
                  <a:lnTo>
                    <a:pt x="174" y="283"/>
                  </a:lnTo>
                  <a:lnTo>
                    <a:pt x="177" y="283"/>
                  </a:lnTo>
                  <a:lnTo>
                    <a:pt x="180" y="283"/>
                  </a:lnTo>
                  <a:lnTo>
                    <a:pt x="183" y="283"/>
                  </a:lnTo>
                  <a:lnTo>
                    <a:pt x="186" y="283"/>
                  </a:lnTo>
                  <a:lnTo>
                    <a:pt x="187" y="284"/>
                  </a:lnTo>
                  <a:lnTo>
                    <a:pt x="187" y="285"/>
                  </a:lnTo>
                  <a:lnTo>
                    <a:pt x="186" y="287"/>
                  </a:lnTo>
                  <a:lnTo>
                    <a:pt x="180" y="287"/>
                  </a:lnTo>
                  <a:lnTo>
                    <a:pt x="177" y="287"/>
                  </a:lnTo>
                  <a:lnTo>
                    <a:pt x="177" y="288"/>
                  </a:lnTo>
                  <a:lnTo>
                    <a:pt x="180" y="290"/>
                  </a:lnTo>
                  <a:lnTo>
                    <a:pt x="183" y="293"/>
                  </a:lnTo>
                  <a:lnTo>
                    <a:pt x="184" y="294"/>
                  </a:lnTo>
                  <a:lnTo>
                    <a:pt x="183" y="297"/>
                  </a:lnTo>
                  <a:lnTo>
                    <a:pt x="181" y="302"/>
                  </a:lnTo>
                  <a:lnTo>
                    <a:pt x="181" y="309"/>
                  </a:lnTo>
                  <a:lnTo>
                    <a:pt x="181" y="312"/>
                  </a:lnTo>
                  <a:lnTo>
                    <a:pt x="180" y="316"/>
                  </a:lnTo>
                  <a:lnTo>
                    <a:pt x="180" y="318"/>
                  </a:lnTo>
                  <a:lnTo>
                    <a:pt x="181" y="319"/>
                  </a:lnTo>
                  <a:lnTo>
                    <a:pt x="180" y="321"/>
                  </a:lnTo>
                  <a:lnTo>
                    <a:pt x="177" y="325"/>
                  </a:lnTo>
                  <a:lnTo>
                    <a:pt x="175" y="331"/>
                  </a:lnTo>
                  <a:lnTo>
                    <a:pt x="170" y="332"/>
                  </a:lnTo>
                  <a:lnTo>
                    <a:pt x="171" y="335"/>
                  </a:lnTo>
                  <a:lnTo>
                    <a:pt x="170" y="337"/>
                  </a:lnTo>
                  <a:lnTo>
                    <a:pt x="168" y="338"/>
                  </a:lnTo>
                  <a:lnTo>
                    <a:pt x="165" y="341"/>
                  </a:lnTo>
                  <a:lnTo>
                    <a:pt x="164" y="343"/>
                  </a:lnTo>
                  <a:lnTo>
                    <a:pt x="164" y="344"/>
                  </a:lnTo>
                  <a:lnTo>
                    <a:pt x="164" y="347"/>
                  </a:lnTo>
                  <a:lnTo>
                    <a:pt x="158" y="347"/>
                  </a:lnTo>
                  <a:lnTo>
                    <a:pt x="156" y="348"/>
                  </a:lnTo>
                  <a:lnTo>
                    <a:pt x="152" y="353"/>
                  </a:lnTo>
                  <a:lnTo>
                    <a:pt x="149" y="357"/>
                  </a:lnTo>
                  <a:lnTo>
                    <a:pt x="143" y="359"/>
                  </a:lnTo>
                  <a:lnTo>
                    <a:pt x="137" y="359"/>
                  </a:lnTo>
                  <a:lnTo>
                    <a:pt x="137" y="363"/>
                  </a:lnTo>
                  <a:lnTo>
                    <a:pt x="134" y="367"/>
                  </a:lnTo>
                  <a:lnTo>
                    <a:pt x="133" y="373"/>
                  </a:lnTo>
                  <a:lnTo>
                    <a:pt x="129" y="379"/>
                  </a:lnTo>
                  <a:lnTo>
                    <a:pt x="126" y="387"/>
                  </a:lnTo>
                  <a:lnTo>
                    <a:pt x="124" y="389"/>
                  </a:lnTo>
                  <a:lnTo>
                    <a:pt x="123" y="394"/>
                  </a:lnTo>
                  <a:lnTo>
                    <a:pt x="120" y="400"/>
                  </a:lnTo>
                  <a:lnTo>
                    <a:pt x="115" y="406"/>
                  </a:lnTo>
                  <a:lnTo>
                    <a:pt x="114" y="409"/>
                  </a:lnTo>
                  <a:lnTo>
                    <a:pt x="115" y="411"/>
                  </a:lnTo>
                  <a:lnTo>
                    <a:pt x="120" y="416"/>
                  </a:lnTo>
                  <a:lnTo>
                    <a:pt x="120" y="419"/>
                  </a:lnTo>
                  <a:lnTo>
                    <a:pt x="123" y="426"/>
                  </a:lnTo>
                  <a:lnTo>
                    <a:pt x="123" y="428"/>
                  </a:lnTo>
                  <a:lnTo>
                    <a:pt x="120" y="429"/>
                  </a:lnTo>
                  <a:lnTo>
                    <a:pt x="117" y="430"/>
                  </a:lnTo>
                  <a:lnTo>
                    <a:pt x="110" y="432"/>
                  </a:lnTo>
                  <a:lnTo>
                    <a:pt x="104" y="432"/>
                  </a:lnTo>
                  <a:lnTo>
                    <a:pt x="102" y="436"/>
                  </a:lnTo>
                  <a:lnTo>
                    <a:pt x="101" y="441"/>
                  </a:lnTo>
                  <a:lnTo>
                    <a:pt x="102" y="447"/>
                  </a:lnTo>
                  <a:lnTo>
                    <a:pt x="104" y="451"/>
                  </a:lnTo>
                  <a:lnTo>
                    <a:pt x="108" y="455"/>
                  </a:lnTo>
                  <a:lnTo>
                    <a:pt x="107" y="461"/>
                  </a:lnTo>
                  <a:lnTo>
                    <a:pt x="105" y="467"/>
                  </a:lnTo>
                  <a:lnTo>
                    <a:pt x="105" y="469"/>
                  </a:lnTo>
                  <a:lnTo>
                    <a:pt x="105" y="473"/>
                  </a:lnTo>
                  <a:lnTo>
                    <a:pt x="107" y="479"/>
                  </a:lnTo>
                  <a:lnTo>
                    <a:pt x="110" y="482"/>
                  </a:lnTo>
                  <a:lnTo>
                    <a:pt x="110" y="486"/>
                  </a:lnTo>
                  <a:lnTo>
                    <a:pt x="112" y="491"/>
                  </a:lnTo>
                  <a:lnTo>
                    <a:pt x="115" y="492"/>
                  </a:lnTo>
                  <a:lnTo>
                    <a:pt x="115" y="495"/>
                  </a:lnTo>
                  <a:lnTo>
                    <a:pt x="114" y="499"/>
                  </a:lnTo>
                  <a:lnTo>
                    <a:pt x="111" y="504"/>
                  </a:lnTo>
                  <a:lnTo>
                    <a:pt x="111" y="510"/>
                  </a:lnTo>
                  <a:lnTo>
                    <a:pt x="108" y="511"/>
                  </a:lnTo>
                  <a:lnTo>
                    <a:pt x="108" y="513"/>
                  </a:lnTo>
                  <a:lnTo>
                    <a:pt x="105" y="514"/>
                  </a:lnTo>
                  <a:lnTo>
                    <a:pt x="104" y="514"/>
                  </a:lnTo>
                  <a:lnTo>
                    <a:pt x="101" y="517"/>
                  </a:lnTo>
                  <a:lnTo>
                    <a:pt x="98" y="511"/>
                  </a:lnTo>
                  <a:lnTo>
                    <a:pt x="95" y="508"/>
                  </a:lnTo>
                  <a:lnTo>
                    <a:pt x="93" y="507"/>
                  </a:lnTo>
                  <a:lnTo>
                    <a:pt x="90" y="505"/>
                  </a:lnTo>
                  <a:lnTo>
                    <a:pt x="89" y="499"/>
                  </a:lnTo>
                  <a:lnTo>
                    <a:pt x="89" y="496"/>
                  </a:lnTo>
                  <a:lnTo>
                    <a:pt x="80" y="492"/>
                  </a:lnTo>
                  <a:lnTo>
                    <a:pt x="76" y="494"/>
                  </a:lnTo>
                  <a:lnTo>
                    <a:pt x="73" y="492"/>
                  </a:lnTo>
                  <a:lnTo>
                    <a:pt x="73" y="488"/>
                  </a:lnTo>
                  <a:lnTo>
                    <a:pt x="58" y="477"/>
                  </a:lnTo>
                  <a:lnTo>
                    <a:pt x="54" y="476"/>
                  </a:lnTo>
                  <a:lnTo>
                    <a:pt x="49" y="472"/>
                  </a:lnTo>
                  <a:lnTo>
                    <a:pt x="45" y="470"/>
                  </a:lnTo>
                  <a:lnTo>
                    <a:pt x="41" y="466"/>
                  </a:lnTo>
                  <a:lnTo>
                    <a:pt x="38" y="466"/>
                  </a:lnTo>
                  <a:lnTo>
                    <a:pt x="33" y="464"/>
                  </a:lnTo>
                  <a:lnTo>
                    <a:pt x="30" y="461"/>
                  </a:lnTo>
                  <a:lnTo>
                    <a:pt x="30" y="457"/>
                  </a:lnTo>
                  <a:lnTo>
                    <a:pt x="27" y="454"/>
                  </a:lnTo>
                  <a:lnTo>
                    <a:pt x="29" y="448"/>
                  </a:lnTo>
                  <a:lnTo>
                    <a:pt x="30" y="445"/>
                  </a:lnTo>
                  <a:lnTo>
                    <a:pt x="29" y="444"/>
                  </a:lnTo>
                  <a:lnTo>
                    <a:pt x="33" y="441"/>
                  </a:lnTo>
                  <a:lnTo>
                    <a:pt x="27" y="432"/>
                  </a:lnTo>
                  <a:lnTo>
                    <a:pt x="5" y="430"/>
                  </a:lnTo>
                  <a:lnTo>
                    <a:pt x="1" y="432"/>
                  </a:lnTo>
                  <a:lnTo>
                    <a:pt x="0" y="429"/>
                  </a:lnTo>
                  <a:lnTo>
                    <a:pt x="4" y="425"/>
                  </a:lnTo>
                  <a:lnTo>
                    <a:pt x="10" y="423"/>
                  </a:lnTo>
                  <a:lnTo>
                    <a:pt x="13" y="422"/>
                  </a:lnTo>
                  <a:lnTo>
                    <a:pt x="11" y="419"/>
                  </a:lnTo>
                  <a:lnTo>
                    <a:pt x="13" y="414"/>
                  </a:lnTo>
                  <a:lnTo>
                    <a:pt x="10" y="413"/>
                  </a:lnTo>
                  <a:lnTo>
                    <a:pt x="7" y="411"/>
                  </a:lnTo>
                  <a:lnTo>
                    <a:pt x="4" y="411"/>
                  </a:lnTo>
                  <a:lnTo>
                    <a:pt x="7" y="409"/>
                  </a:lnTo>
                  <a:lnTo>
                    <a:pt x="11" y="398"/>
                  </a:lnTo>
                  <a:lnTo>
                    <a:pt x="16" y="384"/>
                  </a:lnTo>
                  <a:lnTo>
                    <a:pt x="17" y="378"/>
                  </a:lnTo>
                  <a:lnTo>
                    <a:pt x="20" y="373"/>
                  </a:lnTo>
                  <a:lnTo>
                    <a:pt x="22" y="365"/>
                  </a:lnTo>
                  <a:lnTo>
                    <a:pt x="32" y="341"/>
                  </a:lnTo>
                  <a:lnTo>
                    <a:pt x="36" y="338"/>
                  </a:lnTo>
                  <a:lnTo>
                    <a:pt x="41" y="337"/>
                  </a:lnTo>
                  <a:lnTo>
                    <a:pt x="44" y="334"/>
                  </a:lnTo>
                  <a:lnTo>
                    <a:pt x="42" y="328"/>
                  </a:lnTo>
                  <a:lnTo>
                    <a:pt x="42" y="326"/>
                  </a:lnTo>
                  <a:lnTo>
                    <a:pt x="38" y="318"/>
                  </a:lnTo>
                  <a:lnTo>
                    <a:pt x="38" y="312"/>
                  </a:lnTo>
                  <a:lnTo>
                    <a:pt x="35" y="307"/>
                  </a:lnTo>
                  <a:lnTo>
                    <a:pt x="32" y="304"/>
                  </a:lnTo>
                  <a:lnTo>
                    <a:pt x="30" y="303"/>
                  </a:lnTo>
                  <a:lnTo>
                    <a:pt x="30" y="297"/>
                  </a:lnTo>
                  <a:lnTo>
                    <a:pt x="29" y="294"/>
                  </a:lnTo>
                  <a:lnTo>
                    <a:pt x="29" y="288"/>
                  </a:lnTo>
                  <a:lnTo>
                    <a:pt x="30" y="281"/>
                  </a:lnTo>
                  <a:lnTo>
                    <a:pt x="32" y="274"/>
                  </a:lnTo>
                  <a:lnTo>
                    <a:pt x="32" y="269"/>
                  </a:lnTo>
                  <a:lnTo>
                    <a:pt x="29" y="263"/>
                  </a:lnTo>
                  <a:lnTo>
                    <a:pt x="27" y="259"/>
                  </a:lnTo>
                  <a:lnTo>
                    <a:pt x="27" y="253"/>
                  </a:lnTo>
                  <a:lnTo>
                    <a:pt x="30" y="247"/>
                  </a:lnTo>
                  <a:lnTo>
                    <a:pt x="29" y="244"/>
                  </a:lnTo>
                  <a:lnTo>
                    <a:pt x="27" y="243"/>
                  </a:lnTo>
                  <a:lnTo>
                    <a:pt x="26" y="241"/>
                  </a:lnTo>
                  <a:lnTo>
                    <a:pt x="27" y="239"/>
                  </a:lnTo>
                  <a:lnTo>
                    <a:pt x="26" y="237"/>
                  </a:lnTo>
                  <a:lnTo>
                    <a:pt x="27" y="234"/>
                  </a:lnTo>
                  <a:lnTo>
                    <a:pt x="27" y="233"/>
                  </a:lnTo>
                  <a:lnTo>
                    <a:pt x="27" y="230"/>
                  </a:lnTo>
                  <a:lnTo>
                    <a:pt x="27" y="228"/>
                  </a:lnTo>
                  <a:lnTo>
                    <a:pt x="27" y="227"/>
                  </a:lnTo>
                  <a:lnTo>
                    <a:pt x="26" y="227"/>
                  </a:lnTo>
                  <a:lnTo>
                    <a:pt x="25" y="225"/>
                  </a:lnTo>
                  <a:lnTo>
                    <a:pt x="22" y="224"/>
                  </a:lnTo>
                  <a:lnTo>
                    <a:pt x="19" y="219"/>
                  </a:lnTo>
                  <a:lnTo>
                    <a:pt x="17" y="217"/>
                  </a:lnTo>
                  <a:lnTo>
                    <a:pt x="16" y="215"/>
                  </a:lnTo>
                  <a:lnTo>
                    <a:pt x="16" y="212"/>
                  </a:lnTo>
                  <a:lnTo>
                    <a:pt x="17" y="211"/>
                  </a:lnTo>
                  <a:lnTo>
                    <a:pt x="19" y="209"/>
                  </a:lnTo>
                  <a:lnTo>
                    <a:pt x="20" y="208"/>
                  </a:lnTo>
                  <a:lnTo>
                    <a:pt x="26" y="205"/>
                  </a:lnTo>
                  <a:lnTo>
                    <a:pt x="32" y="202"/>
                  </a:lnTo>
                  <a:lnTo>
                    <a:pt x="38" y="199"/>
                  </a:lnTo>
                  <a:lnTo>
                    <a:pt x="42" y="198"/>
                  </a:lnTo>
                  <a:lnTo>
                    <a:pt x="45" y="193"/>
                  </a:lnTo>
                  <a:lnTo>
                    <a:pt x="48" y="189"/>
                  </a:lnTo>
                  <a:lnTo>
                    <a:pt x="52" y="186"/>
                  </a:lnTo>
                  <a:lnTo>
                    <a:pt x="54" y="183"/>
                  </a:lnTo>
                  <a:lnTo>
                    <a:pt x="54" y="180"/>
                  </a:lnTo>
                  <a:lnTo>
                    <a:pt x="52" y="176"/>
                  </a:lnTo>
                  <a:lnTo>
                    <a:pt x="49" y="164"/>
                  </a:lnTo>
                  <a:lnTo>
                    <a:pt x="47" y="156"/>
                  </a:lnTo>
                  <a:lnTo>
                    <a:pt x="45" y="149"/>
                  </a:lnTo>
                  <a:lnTo>
                    <a:pt x="44" y="143"/>
                  </a:lnTo>
                  <a:lnTo>
                    <a:pt x="42" y="140"/>
                  </a:lnTo>
                  <a:lnTo>
                    <a:pt x="39" y="140"/>
                  </a:lnTo>
                  <a:lnTo>
                    <a:pt x="36" y="137"/>
                  </a:lnTo>
                  <a:lnTo>
                    <a:pt x="36" y="136"/>
                  </a:lnTo>
                  <a:lnTo>
                    <a:pt x="35" y="133"/>
                  </a:lnTo>
                  <a:lnTo>
                    <a:pt x="35" y="130"/>
                  </a:lnTo>
                  <a:lnTo>
                    <a:pt x="35" y="127"/>
                  </a:lnTo>
                  <a:lnTo>
                    <a:pt x="35" y="126"/>
                  </a:lnTo>
                  <a:lnTo>
                    <a:pt x="33" y="123"/>
                  </a:lnTo>
                  <a:lnTo>
                    <a:pt x="32" y="118"/>
                  </a:lnTo>
                  <a:lnTo>
                    <a:pt x="30" y="117"/>
                  </a:lnTo>
                  <a:lnTo>
                    <a:pt x="30" y="115"/>
                  </a:lnTo>
                  <a:lnTo>
                    <a:pt x="30" y="114"/>
                  </a:lnTo>
                  <a:lnTo>
                    <a:pt x="30" y="113"/>
                  </a:lnTo>
                  <a:lnTo>
                    <a:pt x="33" y="111"/>
                  </a:lnTo>
                  <a:lnTo>
                    <a:pt x="33" y="110"/>
                  </a:lnTo>
                  <a:lnTo>
                    <a:pt x="35" y="110"/>
                  </a:lnTo>
                  <a:lnTo>
                    <a:pt x="39" y="104"/>
                  </a:lnTo>
                  <a:lnTo>
                    <a:pt x="41" y="101"/>
                  </a:lnTo>
                  <a:lnTo>
                    <a:pt x="39" y="96"/>
                  </a:lnTo>
                  <a:lnTo>
                    <a:pt x="38" y="95"/>
                  </a:lnTo>
                  <a:lnTo>
                    <a:pt x="35" y="92"/>
                  </a:lnTo>
                  <a:lnTo>
                    <a:pt x="33" y="91"/>
                  </a:lnTo>
                  <a:lnTo>
                    <a:pt x="30" y="86"/>
                  </a:lnTo>
                  <a:lnTo>
                    <a:pt x="29" y="82"/>
                  </a:lnTo>
                  <a:lnTo>
                    <a:pt x="27" y="79"/>
                  </a:lnTo>
                  <a:lnTo>
                    <a:pt x="26" y="76"/>
                  </a:lnTo>
                  <a:lnTo>
                    <a:pt x="25" y="74"/>
                  </a:lnTo>
                  <a:lnTo>
                    <a:pt x="22" y="73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22" y="67"/>
                  </a:lnTo>
                  <a:lnTo>
                    <a:pt x="23" y="64"/>
                  </a:lnTo>
                  <a:lnTo>
                    <a:pt x="25" y="61"/>
                  </a:lnTo>
                  <a:lnTo>
                    <a:pt x="23" y="58"/>
                  </a:lnTo>
                  <a:lnTo>
                    <a:pt x="22" y="55"/>
                  </a:lnTo>
                  <a:lnTo>
                    <a:pt x="20" y="54"/>
                  </a:lnTo>
                  <a:lnTo>
                    <a:pt x="19" y="51"/>
                  </a:lnTo>
                  <a:lnTo>
                    <a:pt x="19" y="50"/>
                  </a:lnTo>
                  <a:lnTo>
                    <a:pt x="20" y="45"/>
                  </a:lnTo>
                  <a:lnTo>
                    <a:pt x="22" y="44"/>
                  </a:lnTo>
                  <a:lnTo>
                    <a:pt x="25" y="42"/>
                  </a:lnTo>
                  <a:lnTo>
                    <a:pt x="25" y="41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30" y="38"/>
                  </a:lnTo>
                  <a:lnTo>
                    <a:pt x="32" y="36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3" y="32"/>
                  </a:lnTo>
                  <a:lnTo>
                    <a:pt x="29" y="30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27" y="26"/>
                  </a:lnTo>
                  <a:lnTo>
                    <a:pt x="29" y="23"/>
                  </a:lnTo>
                  <a:lnTo>
                    <a:pt x="29" y="22"/>
                  </a:lnTo>
                  <a:lnTo>
                    <a:pt x="29" y="20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35" y="17"/>
                  </a:lnTo>
                  <a:lnTo>
                    <a:pt x="35" y="13"/>
                  </a:lnTo>
                  <a:lnTo>
                    <a:pt x="36" y="11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9" y="6"/>
                  </a:lnTo>
                  <a:lnTo>
                    <a:pt x="49" y="3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/>
            </a:p>
          </p:txBody>
        </p:sp>
        <p:sp>
          <p:nvSpPr>
            <p:cNvPr id="642" name="Freeform 267"/>
            <p:cNvSpPr>
              <a:spLocks noEditPoints="1"/>
            </p:cNvSpPr>
            <p:nvPr/>
          </p:nvSpPr>
          <p:spPr bwMode="auto">
            <a:xfrm rot="21334256">
              <a:off x="13467387" y="3485725"/>
              <a:ext cx="631360" cy="1136571"/>
            </a:xfrm>
            <a:custGeom>
              <a:avLst/>
              <a:gdLst>
                <a:gd name="T0" fmla="*/ 2147483647 w 204"/>
                <a:gd name="T1" fmla="*/ 2147483647 h 312"/>
                <a:gd name="T2" fmla="*/ 2147483647 w 204"/>
                <a:gd name="T3" fmla="*/ 2147483647 h 312"/>
                <a:gd name="T4" fmla="*/ 2147483647 w 204"/>
                <a:gd name="T5" fmla="*/ 2147483647 h 312"/>
                <a:gd name="T6" fmla="*/ 2147483647 w 204"/>
                <a:gd name="T7" fmla="*/ 2147483647 h 312"/>
                <a:gd name="T8" fmla="*/ 2147483647 w 204"/>
                <a:gd name="T9" fmla="*/ 2147483647 h 312"/>
                <a:gd name="T10" fmla="*/ 2147483647 w 204"/>
                <a:gd name="T11" fmla="*/ 2147483647 h 312"/>
                <a:gd name="T12" fmla="*/ 2147483647 w 204"/>
                <a:gd name="T13" fmla="*/ 2147483647 h 312"/>
                <a:gd name="T14" fmla="*/ 2147483647 w 204"/>
                <a:gd name="T15" fmla="*/ 2147483647 h 312"/>
                <a:gd name="T16" fmla="*/ 2147483647 w 204"/>
                <a:gd name="T17" fmla="*/ 2147483647 h 312"/>
                <a:gd name="T18" fmla="*/ 2147483647 w 204"/>
                <a:gd name="T19" fmla="*/ 2147483647 h 312"/>
                <a:gd name="T20" fmla="*/ 2147483647 w 204"/>
                <a:gd name="T21" fmla="*/ 2147483647 h 312"/>
                <a:gd name="T22" fmla="*/ 2147483647 w 204"/>
                <a:gd name="T23" fmla="*/ 2147483647 h 312"/>
                <a:gd name="T24" fmla="*/ 2147483647 w 204"/>
                <a:gd name="T25" fmla="*/ 2147483647 h 312"/>
                <a:gd name="T26" fmla="*/ 2147483647 w 204"/>
                <a:gd name="T27" fmla="*/ 2147483647 h 312"/>
                <a:gd name="T28" fmla="*/ 2147483647 w 204"/>
                <a:gd name="T29" fmla="*/ 2147483647 h 312"/>
                <a:gd name="T30" fmla="*/ 2147483647 w 204"/>
                <a:gd name="T31" fmla="*/ 2147483647 h 312"/>
                <a:gd name="T32" fmla="*/ 2147483647 w 204"/>
                <a:gd name="T33" fmla="*/ 2147483647 h 312"/>
                <a:gd name="T34" fmla="*/ 2147483647 w 204"/>
                <a:gd name="T35" fmla="*/ 2147483647 h 312"/>
                <a:gd name="T36" fmla="*/ 2147483647 w 204"/>
                <a:gd name="T37" fmla="*/ 2147483647 h 312"/>
                <a:gd name="T38" fmla="*/ 2147483647 w 204"/>
                <a:gd name="T39" fmla="*/ 2147483647 h 312"/>
                <a:gd name="T40" fmla="*/ 2147483647 w 204"/>
                <a:gd name="T41" fmla="*/ 2147483647 h 312"/>
                <a:gd name="T42" fmla="*/ 2147483647 w 204"/>
                <a:gd name="T43" fmla="*/ 2147483647 h 312"/>
                <a:gd name="T44" fmla="*/ 2147483647 w 204"/>
                <a:gd name="T45" fmla="*/ 2147483647 h 312"/>
                <a:gd name="T46" fmla="*/ 2147483647 w 204"/>
                <a:gd name="T47" fmla="*/ 2147483647 h 312"/>
                <a:gd name="T48" fmla="*/ 2147483647 w 204"/>
                <a:gd name="T49" fmla="*/ 2147483647 h 312"/>
                <a:gd name="T50" fmla="*/ 2147483647 w 204"/>
                <a:gd name="T51" fmla="*/ 2147483647 h 312"/>
                <a:gd name="T52" fmla="*/ 2147483647 w 204"/>
                <a:gd name="T53" fmla="*/ 2147483647 h 312"/>
                <a:gd name="T54" fmla="*/ 2147483647 w 204"/>
                <a:gd name="T55" fmla="*/ 2147483647 h 312"/>
                <a:gd name="T56" fmla="*/ 2147483647 w 204"/>
                <a:gd name="T57" fmla="*/ 2147483647 h 312"/>
                <a:gd name="T58" fmla="*/ 2147483647 w 204"/>
                <a:gd name="T59" fmla="*/ 2147483647 h 312"/>
                <a:gd name="T60" fmla="*/ 2147483647 w 204"/>
                <a:gd name="T61" fmla="*/ 2147483647 h 312"/>
                <a:gd name="T62" fmla="*/ 2147483647 w 204"/>
                <a:gd name="T63" fmla="*/ 2147483647 h 312"/>
                <a:gd name="T64" fmla="*/ 2147483647 w 204"/>
                <a:gd name="T65" fmla="*/ 2147483647 h 312"/>
                <a:gd name="T66" fmla="*/ 2147483647 w 204"/>
                <a:gd name="T67" fmla="*/ 2147483647 h 312"/>
                <a:gd name="T68" fmla="*/ 2147483647 w 204"/>
                <a:gd name="T69" fmla="*/ 2147483647 h 312"/>
                <a:gd name="T70" fmla="*/ 2147483647 w 204"/>
                <a:gd name="T71" fmla="*/ 2147483647 h 312"/>
                <a:gd name="T72" fmla="*/ 2147483647 w 204"/>
                <a:gd name="T73" fmla="*/ 2147483647 h 312"/>
                <a:gd name="T74" fmla="*/ 2147483647 w 204"/>
                <a:gd name="T75" fmla="*/ 2147483647 h 312"/>
                <a:gd name="T76" fmla="*/ 2147483647 w 204"/>
                <a:gd name="T77" fmla="*/ 2147483647 h 312"/>
                <a:gd name="T78" fmla="*/ 2147483647 w 204"/>
                <a:gd name="T79" fmla="*/ 2147483647 h 312"/>
                <a:gd name="T80" fmla="*/ 2147483647 w 204"/>
                <a:gd name="T81" fmla="*/ 2147483647 h 312"/>
                <a:gd name="T82" fmla="*/ 2147483647 w 204"/>
                <a:gd name="T83" fmla="*/ 2147483647 h 312"/>
                <a:gd name="T84" fmla="*/ 2147483647 w 204"/>
                <a:gd name="T85" fmla="*/ 2147483647 h 312"/>
                <a:gd name="T86" fmla="*/ 2147483647 w 204"/>
                <a:gd name="T87" fmla="*/ 2147483647 h 312"/>
                <a:gd name="T88" fmla="*/ 2147483647 w 204"/>
                <a:gd name="T89" fmla="*/ 2147483647 h 312"/>
                <a:gd name="T90" fmla="*/ 2147483647 w 204"/>
                <a:gd name="T91" fmla="*/ 2147483647 h 312"/>
                <a:gd name="T92" fmla="*/ 2147483647 w 204"/>
                <a:gd name="T93" fmla="*/ 2147483647 h 312"/>
                <a:gd name="T94" fmla="*/ 2147483647 w 204"/>
                <a:gd name="T95" fmla="*/ 2147483647 h 312"/>
                <a:gd name="T96" fmla="*/ 2147483647 w 204"/>
                <a:gd name="T97" fmla="*/ 2147483647 h 312"/>
                <a:gd name="T98" fmla="*/ 2147483647 w 204"/>
                <a:gd name="T99" fmla="*/ 2147483647 h 312"/>
                <a:gd name="T100" fmla="*/ 2147483647 w 204"/>
                <a:gd name="T101" fmla="*/ 2147483647 h 312"/>
                <a:gd name="T102" fmla="*/ 2147483647 w 204"/>
                <a:gd name="T103" fmla="*/ 2147483647 h 312"/>
                <a:gd name="T104" fmla="*/ 2147483647 w 204"/>
                <a:gd name="T105" fmla="*/ 2147483647 h 312"/>
                <a:gd name="T106" fmla="*/ 2147483647 w 204"/>
                <a:gd name="T107" fmla="*/ 2147483647 h 312"/>
                <a:gd name="T108" fmla="*/ 2147483647 w 204"/>
                <a:gd name="T109" fmla="*/ 2147483647 h 312"/>
                <a:gd name="T110" fmla="*/ 2147483647 w 204"/>
                <a:gd name="T111" fmla="*/ 2147483647 h 312"/>
                <a:gd name="T112" fmla="*/ 2147483647 w 204"/>
                <a:gd name="T113" fmla="*/ 2147483647 h 312"/>
                <a:gd name="T114" fmla="*/ 2147483647 w 204"/>
                <a:gd name="T115" fmla="*/ 2147483647 h 3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4"/>
                <a:gd name="T175" fmla="*/ 0 h 312"/>
                <a:gd name="T176" fmla="*/ 204 w 204"/>
                <a:gd name="T177" fmla="*/ 312 h 3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4" h="312">
                  <a:moveTo>
                    <a:pt x="185" y="22"/>
                  </a:moveTo>
                  <a:lnTo>
                    <a:pt x="186" y="26"/>
                  </a:lnTo>
                  <a:lnTo>
                    <a:pt x="186" y="34"/>
                  </a:lnTo>
                  <a:lnTo>
                    <a:pt x="186" y="35"/>
                  </a:lnTo>
                  <a:lnTo>
                    <a:pt x="189" y="34"/>
                  </a:lnTo>
                  <a:lnTo>
                    <a:pt x="191" y="35"/>
                  </a:lnTo>
                  <a:lnTo>
                    <a:pt x="191" y="37"/>
                  </a:lnTo>
                  <a:lnTo>
                    <a:pt x="189" y="38"/>
                  </a:lnTo>
                  <a:lnTo>
                    <a:pt x="185" y="37"/>
                  </a:lnTo>
                  <a:lnTo>
                    <a:pt x="185" y="38"/>
                  </a:lnTo>
                  <a:lnTo>
                    <a:pt x="185" y="39"/>
                  </a:lnTo>
                  <a:lnTo>
                    <a:pt x="185" y="45"/>
                  </a:lnTo>
                  <a:lnTo>
                    <a:pt x="185" y="56"/>
                  </a:lnTo>
                  <a:lnTo>
                    <a:pt x="185" y="61"/>
                  </a:lnTo>
                  <a:lnTo>
                    <a:pt x="183" y="66"/>
                  </a:lnTo>
                  <a:lnTo>
                    <a:pt x="185" y="69"/>
                  </a:lnTo>
                  <a:lnTo>
                    <a:pt x="185" y="75"/>
                  </a:lnTo>
                  <a:lnTo>
                    <a:pt x="186" y="76"/>
                  </a:lnTo>
                  <a:lnTo>
                    <a:pt x="188" y="78"/>
                  </a:lnTo>
                  <a:lnTo>
                    <a:pt x="188" y="79"/>
                  </a:lnTo>
                  <a:lnTo>
                    <a:pt x="194" y="82"/>
                  </a:lnTo>
                  <a:lnTo>
                    <a:pt x="195" y="85"/>
                  </a:lnTo>
                  <a:lnTo>
                    <a:pt x="197" y="85"/>
                  </a:lnTo>
                  <a:lnTo>
                    <a:pt x="197" y="86"/>
                  </a:lnTo>
                  <a:lnTo>
                    <a:pt x="198" y="89"/>
                  </a:lnTo>
                  <a:lnTo>
                    <a:pt x="200" y="91"/>
                  </a:lnTo>
                  <a:lnTo>
                    <a:pt x="200" y="92"/>
                  </a:lnTo>
                  <a:lnTo>
                    <a:pt x="201" y="98"/>
                  </a:lnTo>
                  <a:lnTo>
                    <a:pt x="202" y="105"/>
                  </a:lnTo>
                  <a:lnTo>
                    <a:pt x="204" y="107"/>
                  </a:lnTo>
                  <a:lnTo>
                    <a:pt x="197" y="113"/>
                  </a:lnTo>
                  <a:lnTo>
                    <a:pt x="180" y="97"/>
                  </a:lnTo>
                  <a:lnTo>
                    <a:pt x="173" y="104"/>
                  </a:lnTo>
                  <a:lnTo>
                    <a:pt x="160" y="91"/>
                  </a:lnTo>
                  <a:lnTo>
                    <a:pt x="153" y="98"/>
                  </a:lnTo>
                  <a:lnTo>
                    <a:pt x="139" y="110"/>
                  </a:lnTo>
                  <a:lnTo>
                    <a:pt x="132" y="116"/>
                  </a:lnTo>
                  <a:lnTo>
                    <a:pt x="131" y="114"/>
                  </a:lnTo>
                  <a:lnTo>
                    <a:pt x="126" y="116"/>
                  </a:lnTo>
                  <a:lnTo>
                    <a:pt x="123" y="114"/>
                  </a:lnTo>
                  <a:lnTo>
                    <a:pt x="122" y="113"/>
                  </a:lnTo>
                  <a:lnTo>
                    <a:pt x="120" y="110"/>
                  </a:lnTo>
                  <a:lnTo>
                    <a:pt x="125" y="105"/>
                  </a:lnTo>
                  <a:lnTo>
                    <a:pt x="123" y="104"/>
                  </a:lnTo>
                  <a:lnTo>
                    <a:pt x="126" y="102"/>
                  </a:lnTo>
                  <a:lnTo>
                    <a:pt x="122" y="97"/>
                  </a:lnTo>
                  <a:lnTo>
                    <a:pt x="116" y="100"/>
                  </a:lnTo>
                  <a:lnTo>
                    <a:pt x="116" y="98"/>
                  </a:lnTo>
                  <a:lnTo>
                    <a:pt x="115" y="97"/>
                  </a:lnTo>
                  <a:lnTo>
                    <a:pt x="113" y="95"/>
                  </a:lnTo>
                  <a:lnTo>
                    <a:pt x="112" y="94"/>
                  </a:lnTo>
                  <a:lnTo>
                    <a:pt x="112" y="88"/>
                  </a:lnTo>
                  <a:lnTo>
                    <a:pt x="110" y="83"/>
                  </a:lnTo>
                  <a:lnTo>
                    <a:pt x="107" y="83"/>
                  </a:lnTo>
                  <a:lnTo>
                    <a:pt x="104" y="82"/>
                  </a:lnTo>
                  <a:lnTo>
                    <a:pt x="103" y="80"/>
                  </a:lnTo>
                  <a:lnTo>
                    <a:pt x="93" y="88"/>
                  </a:lnTo>
                  <a:lnTo>
                    <a:pt x="94" y="91"/>
                  </a:lnTo>
                  <a:lnTo>
                    <a:pt x="85" y="97"/>
                  </a:lnTo>
                  <a:lnTo>
                    <a:pt x="84" y="94"/>
                  </a:lnTo>
                  <a:lnTo>
                    <a:pt x="72" y="104"/>
                  </a:lnTo>
                  <a:lnTo>
                    <a:pt x="54" y="83"/>
                  </a:lnTo>
                  <a:lnTo>
                    <a:pt x="49" y="88"/>
                  </a:lnTo>
                  <a:lnTo>
                    <a:pt x="44" y="91"/>
                  </a:lnTo>
                  <a:lnTo>
                    <a:pt x="66" y="117"/>
                  </a:lnTo>
                  <a:lnTo>
                    <a:pt x="76" y="114"/>
                  </a:lnTo>
                  <a:lnTo>
                    <a:pt x="85" y="126"/>
                  </a:lnTo>
                  <a:lnTo>
                    <a:pt x="94" y="122"/>
                  </a:lnTo>
                  <a:lnTo>
                    <a:pt x="101" y="129"/>
                  </a:lnTo>
                  <a:lnTo>
                    <a:pt x="90" y="139"/>
                  </a:lnTo>
                  <a:lnTo>
                    <a:pt x="100" y="151"/>
                  </a:lnTo>
                  <a:lnTo>
                    <a:pt x="112" y="141"/>
                  </a:lnTo>
                  <a:lnTo>
                    <a:pt x="120" y="145"/>
                  </a:lnTo>
                  <a:lnTo>
                    <a:pt x="117" y="155"/>
                  </a:lnTo>
                  <a:lnTo>
                    <a:pt x="119" y="157"/>
                  </a:lnTo>
                  <a:lnTo>
                    <a:pt x="120" y="157"/>
                  </a:lnTo>
                  <a:lnTo>
                    <a:pt x="122" y="157"/>
                  </a:lnTo>
                  <a:lnTo>
                    <a:pt x="122" y="160"/>
                  </a:lnTo>
                  <a:lnTo>
                    <a:pt x="120" y="161"/>
                  </a:lnTo>
                  <a:lnTo>
                    <a:pt x="117" y="164"/>
                  </a:lnTo>
                  <a:lnTo>
                    <a:pt x="116" y="167"/>
                  </a:lnTo>
                  <a:lnTo>
                    <a:pt x="117" y="171"/>
                  </a:lnTo>
                  <a:lnTo>
                    <a:pt x="117" y="174"/>
                  </a:lnTo>
                  <a:lnTo>
                    <a:pt x="120" y="180"/>
                  </a:lnTo>
                  <a:lnTo>
                    <a:pt x="117" y="185"/>
                  </a:lnTo>
                  <a:lnTo>
                    <a:pt x="119" y="186"/>
                  </a:lnTo>
                  <a:lnTo>
                    <a:pt x="119" y="190"/>
                  </a:lnTo>
                  <a:lnTo>
                    <a:pt x="122" y="196"/>
                  </a:lnTo>
                  <a:lnTo>
                    <a:pt x="123" y="199"/>
                  </a:lnTo>
                  <a:lnTo>
                    <a:pt x="125" y="199"/>
                  </a:lnTo>
                  <a:lnTo>
                    <a:pt x="128" y="204"/>
                  </a:lnTo>
                  <a:lnTo>
                    <a:pt x="129" y="204"/>
                  </a:lnTo>
                  <a:lnTo>
                    <a:pt x="132" y="205"/>
                  </a:lnTo>
                  <a:lnTo>
                    <a:pt x="134" y="206"/>
                  </a:lnTo>
                  <a:lnTo>
                    <a:pt x="135" y="209"/>
                  </a:lnTo>
                  <a:lnTo>
                    <a:pt x="134" y="211"/>
                  </a:lnTo>
                  <a:lnTo>
                    <a:pt x="134" y="212"/>
                  </a:lnTo>
                  <a:lnTo>
                    <a:pt x="135" y="214"/>
                  </a:lnTo>
                  <a:lnTo>
                    <a:pt x="138" y="214"/>
                  </a:lnTo>
                  <a:lnTo>
                    <a:pt x="139" y="215"/>
                  </a:lnTo>
                  <a:lnTo>
                    <a:pt x="142" y="218"/>
                  </a:lnTo>
                  <a:lnTo>
                    <a:pt x="145" y="226"/>
                  </a:lnTo>
                  <a:lnTo>
                    <a:pt x="150" y="228"/>
                  </a:lnTo>
                  <a:lnTo>
                    <a:pt x="150" y="233"/>
                  </a:lnTo>
                  <a:lnTo>
                    <a:pt x="151" y="233"/>
                  </a:lnTo>
                  <a:lnTo>
                    <a:pt x="150" y="234"/>
                  </a:lnTo>
                  <a:lnTo>
                    <a:pt x="151" y="236"/>
                  </a:lnTo>
                  <a:lnTo>
                    <a:pt x="153" y="237"/>
                  </a:lnTo>
                  <a:lnTo>
                    <a:pt x="156" y="239"/>
                  </a:lnTo>
                  <a:lnTo>
                    <a:pt x="156" y="242"/>
                  </a:lnTo>
                  <a:lnTo>
                    <a:pt x="158" y="242"/>
                  </a:lnTo>
                  <a:lnTo>
                    <a:pt x="157" y="248"/>
                  </a:lnTo>
                  <a:lnTo>
                    <a:pt x="161" y="252"/>
                  </a:lnTo>
                  <a:lnTo>
                    <a:pt x="164" y="259"/>
                  </a:lnTo>
                  <a:lnTo>
                    <a:pt x="164" y="262"/>
                  </a:lnTo>
                  <a:lnTo>
                    <a:pt x="173" y="270"/>
                  </a:lnTo>
                  <a:lnTo>
                    <a:pt x="178" y="270"/>
                  </a:lnTo>
                  <a:lnTo>
                    <a:pt x="180" y="271"/>
                  </a:lnTo>
                  <a:lnTo>
                    <a:pt x="182" y="272"/>
                  </a:lnTo>
                  <a:lnTo>
                    <a:pt x="186" y="278"/>
                  </a:lnTo>
                  <a:lnTo>
                    <a:pt x="183" y="281"/>
                  </a:lnTo>
                  <a:lnTo>
                    <a:pt x="180" y="280"/>
                  </a:lnTo>
                  <a:lnTo>
                    <a:pt x="176" y="283"/>
                  </a:lnTo>
                  <a:lnTo>
                    <a:pt x="176" y="284"/>
                  </a:lnTo>
                  <a:lnTo>
                    <a:pt x="163" y="296"/>
                  </a:lnTo>
                  <a:lnTo>
                    <a:pt x="166" y="299"/>
                  </a:lnTo>
                  <a:lnTo>
                    <a:pt x="153" y="312"/>
                  </a:lnTo>
                  <a:lnTo>
                    <a:pt x="138" y="297"/>
                  </a:lnTo>
                  <a:lnTo>
                    <a:pt x="129" y="305"/>
                  </a:lnTo>
                  <a:lnTo>
                    <a:pt x="116" y="287"/>
                  </a:lnTo>
                  <a:lnTo>
                    <a:pt x="113" y="289"/>
                  </a:lnTo>
                  <a:lnTo>
                    <a:pt x="107" y="280"/>
                  </a:lnTo>
                  <a:lnTo>
                    <a:pt x="123" y="265"/>
                  </a:lnTo>
                  <a:lnTo>
                    <a:pt x="116" y="259"/>
                  </a:lnTo>
                  <a:lnTo>
                    <a:pt x="109" y="258"/>
                  </a:lnTo>
                  <a:lnTo>
                    <a:pt x="100" y="250"/>
                  </a:lnTo>
                  <a:lnTo>
                    <a:pt x="103" y="248"/>
                  </a:lnTo>
                  <a:lnTo>
                    <a:pt x="91" y="234"/>
                  </a:lnTo>
                  <a:lnTo>
                    <a:pt x="85" y="237"/>
                  </a:lnTo>
                  <a:lnTo>
                    <a:pt x="84" y="230"/>
                  </a:lnTo>
                  <a:lnTo>
                    <a:pt x="82" y="223"/>
                  </a:lnTo>
                  <a:lnTo>
                    <a:pt x="78" y="215"/>
                  </a:lnTo>
                  <a:lnTo>
                    <a:pt x="76" y="214"/>
                  </a:lnTo>
                  <a:lnTo>
                    <a:pt x="71" y="217"/>
                  </a:lnTo>
                  <a:lnTo>
                    <a:pt x="69" y="214"/>
                  </a:lnTo>
                  <a:lnTo>
                    <a:pt x="73" y="211"/>
                  </a:lnTo>
                  <a:lnTo>
                    <a:pt x="72" y="206"/>
                  </a:lnTo>
                  <a:lnTo>
                    <a:pt x="68" y="209"/>
                  </a:lnTo>
                  <a:lnTo>
                    <a:pt x="63" y="199"/>
                  </a:lnTo>
                  <a:lnTo>
                    <a:pt x="78" y="192"/>
                  </a:lnTo>
                  <a:lnTo>
                    <a:pt x="73" y="179"/>
                  </a:lnTo>
                  <a:lnTo>
                    <a:pt x="66" y="176"/>
                  </a:lnTo>
                  <a:lnTo>
                    <a:pt x="63" y="173"/>
                  </a:lnTo>
                  <a:lnTo>
                    <a:pt x="62" y="167"/>
                  </a:lnTo>
                  <a:lnTo>
                    <a:pt x="54" y="164"/>
                  </a:lnTo>
                  <a:lnTo>
                    <a:pt x="53" y="161"/>
                  </a:lnTo>
                  <a:lnTo>
                    <a:pt x="47" y="157"/>
                  </a:lnTo>
                  <a:lnTo>
                    <a:pt x="44" y="151"/>
                  </a:lnTo>
                  <a:lnTo>
                    <a:pt x="44" y="139"/>
                  </a:lnTo>
                  <a:lnTo>
                    <a:pt x="46" y="138"/>
                  </a:lnTo>
                  <a:lnTo>
                    <a:pt x="47" y="135"/>
                  </a:lnTo>
                  <a:lnTo>
                    <a:pt x="46" y="132"/>
                  </a:lnTo>
                  <a:lnTo>
                    <a:pt x="49" y="120"/>
                  </a:lnTo>
                  <a:lnTo>
                    <a:pt x="47" y="119"/>
                  </a:lnTo>
                  <a:lnTo>
                    <a:pt x="50" y="116"/>
                  </a:lnTo>
                  <a:lnTo>
                    <a:pt x="46" y="111"/>
                  </a:lnTo>
                  <a:lnTo>
                    <a:pt x="34" y="119"/>
                  </a:lnTo>
                  <a:lnTo>
                    <a:pt x="29" y="114"/>
                  </a:lnTo>
                  <a:lnTo>
                    <a:pt x="19" y="126"/>
                  </a:lnTo>
                  <a:lnTo>
                    <a:pt x="15" y="127"/>
                  </a:lnTo>
                  <a:lnTo>
                    <a:pt x="0" y="108"/>
                  </a:lnTo>
                  <a:lnTo>
                    <a:pt x="27" y="86"/>
                  </a:lnTo>
                  <a:lnTo>
                    <a:pt x="22" y="82"/>
                  </a:lnTo>
                  <a:lnTo>
                    <a:pt x="19" y="83"/>
                  </a:lnTo>
                  <a:lnTo>
                    <a:pt x="15" y="76"/>
                  </a:lnTo>
                  <a:lnTo>
                    <a:pt x="27" y="64"/>
                  </a:lnTo>
                  <a:lnTo>
                    <a:pt x="22" y="59"/>
                  </a:lnTo>
                  <a:lnTo>
                    <a:pt x="28" y="51"/>
                  </a:lnTo>
                  <a:lnTo>
                    <a:pt x="21" y="44"/>
                  </a:lnTo>
                  <a:lnTo>
                    <a:pt x="41" y="25"/>
                  </a:lnTo>
                  <a:lnTo>
                    <a:pt x="32" y="13"/>
                  </a:lnTo>
                  <a:lnTo>
                    <a:pt x="38" y="9"/>
                  </a:lnTo>
                  <a:lnTo>
                    <a:pt x="41" y="10"/>
                  </a:lnTo>
                  <a:lnTo>
                    <a:pt x="47" y="4"/>
                  </a:lnTo>
                  <a:lnTo>
                    <a:pt x="51" y="10"/>
                  </a:lnTo>
                  <a:lnTo>
                    <a:pt x="56" y="13"/>
                  </a:lnTo>
                  <a:lnTo>
                    <a:pt x="63" y="6"/>
                  </a:lnTo>
                  <a:lnTo>
                    <a:pt x="84" y="7"/>
                  </a:lnTo>
                  <a:lnTo>
                    <a:pt x="84" y="13"/>
                  </a:lnTo>
                  <a:lnTo>
                    <a:pt x="88" y="13"/>
                  </a:lnTo>
                  <a:lnTo>
                    <a:pt x="91" y="10"/>
                  </a:lnTo>
                  <a:lnTo>
                    <a:pt x="93" y="12"/>
                  </a:lnTo>
                  <a:lnTo>
                    <a:pt x="97" y="15"/>
                  </a:lnTo>
                  <a:lnTo>
                    <a:pt x="100" y="15"/>
                  </a:lnTo>
                  <a:lnTo>
                    <a:pt x="113" y="15"/>
                  </a:lnTo>
                  <a:lnTo>
                    <a:pt x="123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47" y="16"/>
                  </a:lnTo>
                  <a:lnTo>
                    <a:pt x="150" y="16"/>
                  </a:lnTo>
                  <a:lnTo>
                    <a:pt x="150" y="12"/>
                  </a:lnTo>
                  <a:lnTo>
                    <a:pt x="151" y="12"/>
                  </a:lnTo>
                  <a:lnTo>
                    <a:pt x="154" y="12"/>
                  </a:lnTo>
                  <a:lnTo>
                    <a:pt x="154" y="13"/>
                  </a:lnTo>
                  <a:lnTo>
                    <a:pt x="156" y="13"/>
                  </a:lnTo>
                  <a:lnTo>
                    <a:pt x="158" y="13"/>
                  </a:lnTo>
                  <a:lnTo>
                    <a:pt x="158" y="10"/>
                  </a:lnTo>
                  <a:lnTo>
                    <a:pt x="158" y="7"/>
                  </a:lnTo>
                  <a:lnTo>
                    <a:pt x="160" y="6"/>
                  </a:lnTo>
                  <a:lnTo>
                    <a:pt x="160" y="1"/>
                  </a:lnTo>
                  <a:lnTo>
                    <a:pt x="163" y="0"/>
                  </a:lnTo>
                  <a:lnTo>
                    <a:pt x="164" y="1"/>
                  </a:lnTo>
                  <a:lnTo>
                    <a:pt x="167" y="3"/>
                  </a:lnTo>
                  <a:lnTo>
                    <a:pt x="169" y="7"/>
                  </a:lnTo>
                  <a:lnTo>
                    <a:pt x="169" y="10"/>
                  </a:lnTo>
                  <a:lnTo>
                    <a:pt x="170" y="15"/>
                  </a:lnTo>
                  <a:lnTo>
                    <a:pt x="170" y="16"/>
                  </a:lnTo>
                  <a:lnTo>
                    <a:pt x="172" y="17"/>
                  </a:lnTo>
                  <a:lnTo>
                    <a:pt x="178" y="19"/>
                  </a:lnTo>
                  <a:lnTo>
                    <a:pt x="183" y="19"/>
                  </a:lnTo>
                  <a:lnTo>
                    <a:pt x="185" y="20"/>
                  </a:lnTo>
                  <a:lnTo>
                    <a:pt x="185" y="22"/>
                  </a:lnTo>
                  <a:close/>
                  <a:moveTo>
                    <a:pt x="87" y="185"/>
                  </a:moveTo>
                  <a:lnTo>
                    <a:pt x="98" y="173"/>
                  </a:lnTo>
                  <a:lnTo>
                    <a:pt x="95" y="170"/>
                  </a:lnTo>
                  <a:lnTo>
                    <a:pt x="97" y="168"/>
                  </a:lnTo>
                  <a:lnTo>
                    <a:pt x="93" y="165"/>
                  </a:lnTo>
                  <a:lnTo>
                    <a:pt x="91" y="167"/>
                  </a:lnTo>
                  <a:lnTo>
                    <a:pt x="82" y="173"/>
                  </a:lnTo>
                  <a:lnTo>
                    <a:pt x="84" y="176"/>
                  </a:lnTo>
                  <a:lnTo>
                    <a:pt x="81" y="179"/>
                  </a:lnTo>
                  <a:lnTo>
                    <a:pt x="87" y="18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3" name="Freeform 268"/>
            <p:cNvSpPr>
              <a:spLocks/>
            </p:cNvSpPr>
            <p:nvPr/>
          </p:nvSpPr>
          <p:spPr bwMode="auto">
            <a:xfrm rot="21334256">
              <a:off x="12969942" y="1936049"/>
              <a:ext cx="658871" cy="971193"/>
            </a:xfrm>
            <a:custGeom>
              <a:avLst/>
              <a:gdLst>
                <a:gd name="T0" fmla="*/ 2147483647 w 214"/>
                <a:gd name="T1" fmla="*/ 2147483647 h 267"/>
                <a:gd name="T2" fmla="*/ 2147483647 w 214"/>
                <a:gd name="T3" fmla="*/ 2147483647 h 267"/>
                <a:gd name="T4" fmla="*/ 2147483647 w 214"/>
                <a:gd name="T5" fmla="*/ 2147483647 h 267"/>
                <a:gd name="T6" fmla="*/ 2147483647 w 214"/>
                <a:gd name="T7" fmla="*/ 2147483647 h 267"/>
                <a:gd name="T8" fmla="*/ 2147483647 w 214"/>
                <a:gd name="T9" fmla="*/ 2147483647 h 267"/>
                <a:gd name="T10" fmla="*/ 2147483647 w 214"/>
                <a:gd name="T11" fmla="*/ 2147483647 h 267"/>
                <a:gd name="T12" fmla="*/ 2147483647 w 214"/>
                <a:gd name="T13" fmla="*/ 2147483647 h 267"/>
                <a:gd name="T14" fmla="*/ 2147483647 w 214"/>
                <a:gd name="T15" fmla="*/ 2147483647 h 267"/>
                <a:gd name="T16" fmla="*/ 2147483647 w 214"/>
                <a:gd name="T17" fmla="*/ 2147483647 h 267"/>
                <a:gd name="T18" fmla="*/ 2147483647 w 214"/>
                <a:gd name="T19" fmla="*/ 2147483647 h 267"/>
                <a:gd name="T20" fmla="*/ 2147483647 w 214"/>
                <a:gd name="T21" fmla="*/ 2147483647 h 267"/>
                <a:gd name="T22" fmla="*/ 2147483647 w 214"/>
                <a:gd name="T23" fmla="*/ 2147483647 h 267"/>
                <a:gd name="T24" fmla="*/ 2147483647 w 214"/>
                <a:gd name="T25" fmla="*/ 2147483647 h 267"/>
                <a:gd name="T26" fmla="*/ 2147483647 w 214"/>
                <a:gd name="T27" fmla="*/ 2147483647 h 267"/>
                <a:gd name="T28" fmla="*/ 2147483647 w 214"/>
                <a:gd name="T29" fmla="*/ 2147483647 h 267"/>
                <a:gd name="T30" fmla="*/ 2147483647 w 214"/>
                <a:gd name="T31" fmla="*/ 2147483647 h 267"/>
                <a:gd name="T32" fmla="*/ 2147483647 w 214"/>
                <a:gd name="T33" fmla="*/ 2147483647 h 267"/>
                <a:gd name="T34" fmla="*/ 2147483647 w 214"/>
                <a:gd name="T35" fmla="*/ 2147483647 h 267"/>
                <a:gd name="T36" fmla="*/ 2147483647 w 214"/>
                <a:gd name="T37" fmla="*/ 2147483647 h 267"/>
                <a:gd name="T38" fmla="*/ 2147483647 w 214"/>
                <a:gd name="T39" fmla="*/ 2147483647 h 267"/>
                <a:gd name="T40" fmla="*/ 2147483647 w 214"/>
                <a:gd name="T41" fmla="*/ 2147483647 h 267"/>
                <a:gd name="T42" fmla="*/ 2147483647 w 214"/>
                <a:gd name="T43" fmla="*/ 2147483647 h 267"/>
                <a:gd name="T44" fmla="*/ 2147483647 w 214"/>
                <a:gd name="T45" fmla="*/ 2147483647 h 267"/>
                <a:gd name="T46" fmla="*/ 2147483647 w 214"/>
                <a:gd name="T47" fmla="*/ 2147483647 h 267"/>
                <a:gd name="T48" fmla="*/ 2147483647 w 214"/>
                <a:gd name="T49" fmla="*/ 2147483647 h 267"/>
                <a:gd name="T50" fmla="*/ 2147483647 w 214"/>
                <a:gd name="T51" fmla="*/ 2147483647 h 267"/>
                <a:gd name="T52" fmla="*/ 2147483647 w 214"/>
                <a:gd name="T53" fmla="*/ 2147483647 h 267"/>
                <a:gd name="T54" fmla="*/ 2147483647 w 214"/>
                <a:gd name="T55" fmla="*/ 2147483647 h 267"/>
                <a:gd name="T56" fmla="*/ 2147483647 w 214"/>
                <a:gd name="T57" fmla="*/ 2147483647 h 267"/>
                <a:gd name="T58" fmla="*/ 2147483647 w 214"/>
                <a:gd name="T59" fmla="*/ 2147483647 h 267"/>
                <a:gd name="T60" fmla="*/ 2147483647 w 214"/>
                <a:gd name="T61" fmla="*/ 2147483647 h 267"/>
                <a:gd name="T62" fmla="*/ 2147483647 w 214"/>
                <a:gd name="T63" fmla="*/ 2147483647 h 267"/>
                <a:gd name="T64" fmla="*/ 2147483647 w 214"/>
                <a:gd name="T65" fmla="*/ 2147483647 h 267"/>
                <a:gd name="T66" fmla="*/ 2147483647 w 214"/>
                <a:gd name="T67" fmla="*/ 2147483647 h 267"/>
                <a:gd name="T68" fmla="*/ 2147483647 w 214"/>
                <a:gd name="T69" fmla="*/ 2147483647 h 267"/>
                <a:gd name="T70" fmla="*/ 2147483647 w 214"/>
                <a:gd name="T71" fmla="*/ 2147483647 h 267"/>
                <a:gd name="T72" fmla="*/ 2147483647 w 214"/>
                <a:gd name="T73" fmla="*/ 2147483647 h 267"/>
                <a:gd name="T74" fmla="*/ 2147483647 w 214"/>
                <a:gd name="T75" fmla="*/ 2147483647 h 267"/>
                <a:gd name="T76" fmla="*/ 2147483647 w 214"/>
                <a:gd name="T77" fmla="*/ 2147483647 h 267"/>
                <a:gd name="T78" fmla="*/ 2147483647 w 214"/>
                <a:gd name="T79" fmla="*/ 2147483647 h 267"/>
                <a:gd name="T80" fmla="*/ 2147483647 w 214"/>
                <a:gd name="T81" fmla="*/ 2147483647 h 267"/>
                <a:gd name="T82" fmla="*/ 2147483647 w 214"/>
                <a:gd name="T83" fmla="*/ 2147483647 h 267"/>
                <a:gd name="T84" fmla="*/ 2147483647 w 214"/>
                <a:gd name="T85" fmla="*/ 2147483647 h 267"/>
                <a:gd name="T86" fmla="*/ 2147483647 w 214"/>
                <a:gd name="T87" fmla="*/ 2147483647 h 267"/>
                <a:gd name="T88" fmla="*/ 2147483647 w 214"/>
                <a:gd name="T89" fmla="*/ 0 h 267"/>
                <a:gd name="T90" fmla="*/ 2147483647 w 214"/>
                <a:gd name="T91" fmla="*/ 2147483647 h 2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4"/>
                <a:gd name="T139" fmla="*/ 0 h 267"/>
                <a:gd name="T140" fmla="*/ 214 w 214"/>
                <a:gd name="T141" fmla="*/ 267 h 26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4" h="267">
                  <a:moveTo>
                    <a:pt x="136" y="2"/>
                  </a:moveTo>
                  <a:lnTo>
                    <a:pt x="134" y="37"/>
                  </a:lnTo>
                  <a:lnTo>
                    <a:pt x="129" y="37"/>
                  </a:lnTo>
                  <a:lnTo>
                    <a:pt x="129" y="34"/>
                  </a:lnTo>
                  <a:lnTo>
                    <a:pt x="92" y="31"/>
                  </a:lnTo>
                  <a:lnTo>
                    <a:pt x="91" y="57"/>
                  </a:lnTo>
                  <a:lnTo>
                    <a:pt x="106" y="57"/>
                  </a:lnTo>
                  <a:lnTo>
                    <a:pt x="107" y="52"/>
                  </a:lnTo>
                  <a:lnTo>
                    <a:pt x="132" y="53"/>
                  </a:lnTo>
                  <a:lnTo>
                    <a:pt x="132" y="50"/>
                  </a:lnTo>
                  <a:lnTo>
                    <a:pt x="151" y="50"/>
                  </a:lnTo>
                  <a:lnTo>
                    <a:pt x="150" y="101"/>
                  </a:lnTo>
                  <a:lnTo>
                    <a:pt x="153" y="101"/>
                  </a:lnTo>
                  <a:lnTo>
                    <a:pt x="210" y="161"/>
                  </a:lnTo>
                  <a:lnTo>
                    <a:pt x="210" y="175"/>
                  </a:lnTo>
                  <a:lnTo>
                    <a:pt x="207" y="175"/>
                  </a:lnTo>
                  <a:lnTo>
                    <a:pt x="205" y="186"/>
                  </a:lnTo>
                  <a:lnTo>
                    <a:pt x="214" y="186"/>
                  </a:lnTo>
                  <a:lnTo>
                    <a:pt x="211" y="217"/>
                  </a:lnTo>
                  <a:lnTo>
                    <a:pt x="175" y="216"/>
                  </a:lnTo>
                  <a:lnTo>
                    <a:pt x="175" y="227"/>
                  </a:lnTo>
                  <a:lnTo>
                    <a:pt x="176" y="227"/>
                  </a:lnTo>
                  <a:lnTo>
                    <a:pt x="177" y="227"/>
                  </a:lnTo>
                  <a:lnTo>
                    <a:pt x="177" y="236"/>
                  </a:lnTo>
                  <a:lnTo>
                    <a:pt x="192" y="238"/>
                  </a:lnTo>
                  <a:lnTo>
                    <a:pt x="192" y="254"/>
                  </a:lnTo>
                  <a:lnTo>
                    <a:pt x="183" y="252"/>
                  </a:lnTo>
                  <a:lnTo>
                    <a:pt x="175" y="251"/>
                  </a:lnTo>
                  <a:lnTo>
                    <a:pt x="173" y="252"/>
                  </a:lnTo>
                  <a:lnTo>
                    <a:pt x="151" y="251"/>
                  </a:lnTo>
                  <a:lnTo>
                    <a:pt x="142" y="251"/>
                  </a:lnTo>
                  <a:lnTo>
                    <a:pt x="141" y="258"/>
                  </a:lnTo>
                  <a:lnTo>
                    <a:pt x="110" y="257"/>
                  </a:lnTo>
                  <a:lnTo>
                    <a:pt x="109" y="267"/>
                  </a:lnTo>
                  <a:lnTo>
                    <a:pt x="88" y="265"/>
                  </a:lnTo>
                  <a:lnTo>
                    <a:pt x="88" y="238"/>
                  </a:lnTo>
                  <a:lnTo>
                    <a:pt x="82" y="239"/>
                  </a:lnTo>
                  <a:lnTo>
                    <a:pt x="82" y="229"/>
                  </a:lnTo>
                  <a:lnTo>
                    <a:pt x="69" y="226"/>
                  </a:lnTo>
                  <a:lnTo>
                    <a:pt x="75" y="135"/>
                  </a:lnTo>
                  <a:lnTo>
                    <a:pt x="73" y="135"/>
                  </a:lnTo>
                  <a:lnTo>
                    <a:pt x="66" y="131"/>
                  </a:lnTo>
                  <a:lnTo>
                    <a:pt x="65" y="131"/>
                  </a:lnTo>
                  <a:lnTo>
                    <a:pt x="65" y="134"/>
                  </a:lnTo>
                  <a:lnTo>
                    <a:pt x="60" y="134"/>
                  </a:lnTo>
                  <a:lnTo>
                    <a:pt x="60" y="132"/>
                  </a:lnTo>
                  <a:lnTo>
                    <a:pt x="59" y="131"/>
                  </a:lnTo>
                  <a:lnTo>
                    <a:pt x="53" y="134"/>
                  </a:lnTo>
                  <a:lnTo>
                    <a:pt x="49" y="134"/>
                  </a:lnTo>
                  <a:lnTo>
                    <a:pt x="43" y="134"/>
                  </a:lnTo>
                  <a:lnTo>
                    <a:pt x="40" y="131"/>
                  </a:lnTo>
                  <a:lnTo>
                    <a:pt x="35" y="131"/>
                  </a:lnTo>
                  <a:lnTo>
                    <a:pt x="29" y="125"/>
                  </a:lnTo>
                  <a:lnTo>
                    <a:pt x="0" y="123"/>
                  </a:lnTo>
                  <a:lnTo>
                    <a:pt x="2" y="75"/>
                  </a:lnTo>
                  <a:lnTo>
                    <a:pt x="31" y="78"/>
                  </a:lnTo>
                  <a:lnTo>
                    <a:pt x="34" y="79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40" y="81"/>
                  </a:lnTo>
                  <a:lnTo>
                    <a:pt x="40" y="68"/>
                  </a:lnTo>
                  <a:lnTo>
                    <a:pt x="31" y="68"/>
                  </a:lnTo>
                  <a:lnTo>
                    <a:pt x="31" y="65"/>
                  </a:lnTo>
                  <a:lnTo>
                    <a:pt x="31" y="63"/>
                  </a:lnTo>
                  <a:lnTo>
                    <a:pt x="32" y="63"/>
                  </a:lnTo>
                  <a:lnTo>
                    <a:pt x="32" y="60"/>
                  </a:lnTo>
                  <a:lnTo>
                    <a:pt x="31" y="59"/>
                  </a:lnTo>
                  <a:lnTo>
                    <a:pt x="32" y="57"/>
                  </a:lnTo>
                  <a:lnTo>
                    <a:pt x="34" y="54"/>
                  </a:lnTo>
                  <a:lnTo>
                    <a:pt x="35" y="53"/>
                  </a:lnTo>
                  <a:lnTo>
                    <a:pt x="35" y="52"/>
                  </a:lnTo>
                  <a:lnTo>
                    <a:pt x="34" y="50"/>
                  </a:lnTo>
                  <a:lnTo>
                    <a:pt x="37" y="11"/>
                  </a:lnTo>
                  <a:lnTo>
                    <a:pt x="37" y="6"/>
                  </a:lnTo>
                  <a:lnTo>
                    <a:pt x="63" y="8"/>
                  </a:lnTo>
                  <a:lnTo>
                    <a:pt x="63" y="6"/>
                  </a:lnTo>
                  <a:lnTo>
                    <a:pt x="62" y="6"/>
                  </a:lnTo>
                  <a:lnTo>
                    <a:pt x="63" y="3"/>
                  </a:lnTo>
                  <a:lnTo>
                    <a:pt x="68" y="3"/>
                  </a:lnTo>
                  <a:lnTo>
                    <a:pt x="72" y="3"/>
                  </a:lnTo>
                  <a:lnTo>
                    <a:pt x="87" y="3"/>
                  </a:lnTo>
                  <a:lnTo>
                    <a:pt x="90" y="5"/>
                  </a:lnTo>
                  <a:lnTo>
                    <a:pt x="94" y="5"/>
                  </a:lnTo>
                  <a:lnTo>
                    <a:pt x="95" y="5"/>
                  </a:lnTo>
                  <a:lnTo>
                    <a:pt x="98" y="3"/>
                  </a:lnTo>
                  <a:lnTo>
                    <a:pt x="104" y="2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6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46" name="Freeform 271"/>
            <p:cNvSpPr>
              <a:spLocks noEditPoints="1"/>
            </p:cNvSpPr>
            <p:nvPr/>
          </p:nvSpPr>
          <p:spPr bwMode="auto">
            <a:xfrm rot="21334256">
              <a:off x="10709230" y="1991505"/>
              <a:ext cx="888581" cy="864185"/>
            </a:xfrm>
            <a:custGeom>
              <a:avLst/>
              <a:gdLst>
                <a:gd name="T0" fmla="*/ 2147483647 w 288"/>
                <a:gd name="T1" fmla="*/ 2147483647 h 237"/>
                <a:gd name="T2" fmla="*/ 2147483647 w 288"/>
                <a:gd name="T3" fmla="*/ 2147483647 h 237"/>
                <a:gd name="T4" fmla="*/ 2147483647 w 288"/>
                <a:gd name="T5" fmla="*/ 2147483647 h 237"/>
                <a:gd name="T6" fmla="*/ 2147483647 w 288"/>
                <a:gd name="T7" fmla="*/ 2147483647 h 237"/>
                <a:gd name="T8" fmla="*/ 2147483647 w 288"/>
                <a:gd name="T9" fmla="*/ 2147483647 h 237"/>
                <a:gd name="T10" fmla="*/ 2147483647 w 288"/>
                <a:gd name="T11" fmla="*/ 2147483647 h 237"/>
                <a:gd name="T12" fmla="*/ 2147483647 w 288"/>
                <a:gd name="T13" fmla="*/ 2147483647 h 237"/>
                <a:gd name="T14" fmla="*/ 2147483647 w 288"/>
                <a:gd name="T15" fmla="*/ 2147483647 h 237"/>
                <a:gd name="T16" fmla="*/ 2147483647 w 288"/>
                <a:gd name="T17" fmla="*/ 2147483647 h 237"/>
                <a:gd name="T18" fmla="*/ 2147483647 w 288"/>
                <a:gd name="T19" fmla="*/ 2147483647 h 237"/>
                <a:gd name="T20" fmla="*/ 2147483647 w 288"/>
                <a:gd name="T21" fmla="*/ 2147483647 h 237"/>
                <a:gd name="T22" fmla="*/ 2147483647 w 288"/>
                <a:gd name="T23" fmla="*/ 2147483647 h 237"/>
                <a:gd name="T24" fmla="*/ 2147483647 w 288"/>
                <a:gd name="T25" fmla="*/ 2147483647 h 237"/>
                <a:gd name="T26" fmla="*/ 2147483647 w 288"/>
                <a:gd name="T27" fmla="*/ 2147483647 h 237"/>
                <a:gd name="T28" fmla="*/ 2147483647 w 288"/>
                <a:gd name="T29" fmla="*/ 2147483647 h 237"/>
                <a:gd name="T30" fmla="*/ 2147483647 w 288"/>
                <a:gd name="T31" fmla="*/ 2147483647 h 237"/>
                <a:gd name="T32" fmla="*/ 2147483647 w 288"/>
                <a:gd name="T33" fmla="*/ 2147483647 h 237"/>
                <a:gd name="T34" fmla="*/ 2147483647 w 288"/>
                <a:gd name="T35" fmla="*/ 2147483647 h 237"/>
                <a:gd name="T36" fmla="*/ 2147483647 w 288"/>
                <a:gd name="T37" fmla="*/ 2147483647 h 237"/>
                <a:gd name="T38" fmla="*/ 2147483647 w 288"/>
                <a:gd name="T39" fmla="*/ 2147483647 h 237"/>
                <a:gd name="T40" fmla="*/ 2147483647 w 288"/>
                <a:gd name="T41" fmla="*/ 2147483647 h 237"/>
                <a:gd name="T42" fmla="*/ 2147483647 w 288"/>
                <a:gd name="T43" fmla="*/ 2147483647 h 237"/>
                <a:gd name="T44" fmla="*/ 2147483647 w 288"/>
                <a:gd name="T45" fmla="*/ 2147483647 h 237"/>
                <a:gd name="T46" fmla="*/ 2147483647 w 288"/>
                <a:gd name="T47" fmla="*/ 2147483647 h 237"/>
                <a:gd name="T48" fmla="*/ 2147483647 w 288"/>
                <a:gd name="T49" fmla="*/ 2147483647 h 237"/>
                <a:gd name="T50" fmla="*/ 2147483647 w 288"/>
                <a:gd name="T51" fmla="*/ 2147483647 h 237"/>
                <a:gd name="T52" fmla="*/ 2147483647 w 288"/>
                <a:gd name="T53" fmla="*/ 2147483647 h 237"/>
                <a:gd name="T54" fmla="*/ 2147483647 w 288"/>
                <a:gd name="T55" fmla="*/ 2147483647 h 237"/>
                <a:gd name="T56" fmla="*/ 2147483647 w 288"/>
                <a:gd name="T57" fmla="*/ 2147483647 h 237"/>
                <a:gd name="T58" fmla="*/ 2147483647 w 288"/>
                <a:gd name="T59" fmla="*/ 2147483647 h 237"/>
                <a:gd name="T60" fmla="*/ 2147483647 w 288"/>
                <a:gd name="T61" fmla="*/ 2147483647 h 237"/>
                <a:gd name="T62" fmla="*/ 2147483647 w 288"/>
                <a:gd name="T63" fmla="*/ 2147483647 h 237"/>
                <a:gd name="T64" fmla="*/ 2147483647 w 288"/>
                <a:gd name="T65" fmla="*/ 2147483647 h 237"/>
                <a:gd name="T66" fmla="*/ 2147483647 w 288"/>
                <a:gd name="T67" fmla="*/ 2147483647 h 237"/>
                <a:gd name="T68" fmla="*/ 2147483647 w 288"/>
                <a:gd name="T69" fmla="*/ 2147483647 h 237"/>
                <a:gd name="T70" fmla="*/ 2147483647 w 288"/>
                <a:gd name="T71" fmla="*/ 2147483647 h 237"/>
                <a:gd name="T72" fmla="*/ 2147483647 w 288"/>
                <a:gd name="T73" fmla="*/ 2147483647 h 237"/>
                <a:gd name="T74" fmla="*/ 2147483647 w 288"/>
                <a:gd name="T75" fmla="*/ 2147483647 h 237"/>
                <a:gd name="T76" fmla="*/ 2147483647 w 288"/>
                <a:gd name="T77" fmla="*/ 2147483647 h 237"/>
                <a:gd name="T78" fmla="*/ 2147483647 w 288"/>
                <a:gd name="T79" fmla="*/ 2147483647 h 237"/>
                <a:gd name="T80" fmla="*/ 2147483647 w 288"/>
                <a:gd name="T81" fmla="*/ 2147483647 h 237"/>
                <a:gd name="T82" fmla="*/ 2147483647 w 288"/>
                <a:gd name="T83" fmla="*/ 2147483647 h 237"/>
                <a:gd name="T84" fmla="*/ 2147483647 w 288"/>
                <a:gd name="T85" fmla="*/ 2147483647 h 237"/>
                <a:gd name="T86" fmla="*/ 2147483647 w 288"/>
                <a:gd name="T87" fmla="*/ 2147483647 h 237"/>
                <a:gd name="T88" fmla="*/ 2147483647 w 288"/>
                <a:gd name="T89" fmla="*/ 2147483647 h 237"/>
                <a:gd name="T90" fmla="*/ 2147483647 w 288"/>
                <a:gd name="T91" fmla="*/ 2147483647 h 237"/>
                <a:gd name="T92" fmla="*/ 2147483647 w 288"/>
                <a:gd name="T93" fmla="*/ 2147483647 h 237"/>
                <a:gd name="T94" fmla="*/ 2147483647 w 288"/>
                <a:gd name="T95" fmla="*/ 2147483647 h 237"/>
                <a:gd name="T96" fmla="*/ 2147483647 w 288"/>
                <a:gd name="T97" fmla="*/ 2147483647 h 237"/>
                <a:gd name="T98" fmla="*/ 2147483647 w 288"/>
                <a:gd name="T99" fmla="*/ 2147483647 h 237"/>
                <a:gd name="T100" fmla="*/ 2147483647 w 288"/>
                <a:gd name="T101" fmla="*/ 2147483647 h 237"/>
                <a:gd name="T102" fmla="*/ 2147483647 w 288"/>
                <a:gd name="T103" fmla="*/ 2147483647 h 237"/>
                <a:gd name="T104" fmla="*/ 2147483647 w 288"/>
                <a:gd name="T105" fmla="*/ 2147483647 h 237"/>
                <a:gd name="T106" fmla="*/ 2147483647 w 288"/>
                <a:gd name="T107" fmla="*/ 2147483647 h 237"/>
                <a:gd name="T108" fmla="*/ 2147483647 w 288"/>
                <a:gd name="T109" fmla="*/ 2147483647 h 237"/>
                <a:gd name="T110" fmla="*/ 2147483647 w 288"/>
                <a:gd name="T111" fmla="*/ 2147483647 h 237"/>
                <a:gd name="T112" fmla="*/ 2147483647 w 288"/>
                <a:gd name="T113" fmla="*/ 2147483647 h 237"/>
                <a:gd name="T114" fmla="*/ 2147483647 w 288"/>
                <a:gd name="T115" fmla="*/ 2147483647 h 237"/>
                <a:gd name="T116" fmla="*/ 2147483647 w 288"/>
                <a:gd name="T117" fmla="*/ 2147483647 h 237"/>
                <a:gd name="T118" fmla="*/ 2147483647 w 288"/>
                <a:gd name="T119" fmla="*/ 2147483647 h 237"/>
                <a:gd name="T120" fmla="*/ 2147483647 w 288"/>
                <a:gd name="T121" fmla="*/ 2147483647 h 237"/>
                <a:gd name="T122" fmla="*/ 2147483647 w 288"/>
                <a:gd name="T123" fmla="*/ 2147483647 h 237"/>
                <a:gd name="T124" fmla="*/ 2147483647 w 288"/>
                <a:gd name="T125" fmla="*/ 2147483647 h 23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8"/>
                <a:gd name="T190" fmla="*/ 0 h 237"/>
                <a:gd name="T191" fmla="*/ 288 w 288"/>
                <a:gd name="T192" fmla="*/ 237 h 23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8" h="237">
                  <a:moveTo>
                    <a:pt x="170" y="5"/>
                  </a:moveTo>
                  <a:lnTo>
                    <a:pt x="172" y="5"/>
                  </a:lnTo>
                  <a:lnTo>
                    <a:pt x="172" y="7"/>
                  </a:lnTo>
                  <a:lnTo>
                    <a:pt x="172" y="8"/>
                  </a:lnTo>
                  <a:lnTo>
                    <a:pt x="170" y="7"/>
                  </a:lnTo>
                  <a:lnTo>
                    <a:pt x="170" y="5"/>
                  </a:lnTo>
                  <a:lnTo>
                    <a:pt x="169" y="7"/>
                  </a:lnTo>
                  <a:lnTo>
                    <a:pt x="169" y="8"/>
                  </a:lnTo>
                  <a:lnTo>
                    <a:pt x="169" y="10"/>
                  </a:lnTo>
                  <a:lnTo>
                    <a:pt x="169" y="11"/>
                  </a:lnTo>
                  <a:lnTo>
                    <a:pt x="166" y="13"/>
                  </a:lnTo>
                  <a:lnTo>
                    <a:pt x="164" y="13"/>
                  </a:lnTo>
                  <a:lnTo>
                    <a:pt x="164" y="14"/>
                  </a:lnTo>
                  <a:lnTo>
                    <a:pt x="164" y="16"/>
                  </a:lnTo>
                  <a:lnTo>
                    <a:pt x="164" y="19"/>
                  </a:lnTo>
                  <a:lnTo>
                    <a:pt x="164" y="20"/>
                  </a:lnTo>
                  <a:lnTo>
                    <a:pt x="163" y="22"/>
                  </a:lnTo>
                  <a:lnTo>
                    <a:pt x="161" y="26"/>
                  </a:lnTo>
                  <a:lnTo>
                    <a:pt x="163" y="26"/>
                  </a:lnTo>
                  <a:lnTo>
                    <a:pt x="163" y="27"/>
                  </a:lnTo>
                  <a:lnTo>
                    <a:pt x="164" y="29"/>
                  </a:lnTo>
                  <a:lnTo>
                    <a:pt x="164" y="30"/>
                  </a:lnTo>
                  <a:lnTo>
                    <a:pt x="164" y="32"/>
                  </a:lnTo>
                  <a:lnTo>
                    <a:pt x="164" y="35"/>
                  </a:lnTo>
                  <a:lnTo>
                    <a:pt x="163" y="38"/>
                  </a:lnTo>
                  <a:lnTo>
                    <a:pt x="163" y="39"/>
                  </a:lnTo>
                  <a:lnTo>
                    <a:pt x="164" y="41"/>
                  </a:lnTo>
                  <a:lnTo>
                    <a:pt x="164" y="42"/>
                  </a:lnTo>
                  <a:lnTo>
                    <a:pt x="163" y="42"/>
                  </a:lnTo>
                  <a:lnTo>
                    <a:pt x="160" y="41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60" y="45"/>
                  </a:lnTo>
                  <a:lnTo>
                    <a:pt x="161" y="44"/>
                  </a:lnTo>
                  <a:lnTo>
                    <a:pt x="163" y="44"/>
                  </a:lnTo>
                  <a:lnTo>
                    <a:pt x="166" y="44"/>
                  </a:lnTo>
                  <a:lnTo>
                    <a:pt x="167" y="42"/>
                  </a:lnTo>
                  <a:lnTo>
                    <a:pt x="167" y="44"/>
                  </a:lnTo>
                  <a:lnTo>
                    <a:pt x="167" y="45"/>
                  </a:lnTo>
                  <a:lnTo>
                    <a:pt x="167" y="47"/>
                  </a:lnTo>
                  <a:lnTo>
                    <a:pt x="169" y="48"/>
                  </a:lnTo>
                  <a:lnTo>
                    <a:pt x="169" y="47"/>
                  </a:lnTo>
                  <a:lnTo>
                    <a:pt x="170" y="45"/>
                  </a:lnTo>
                  <a:lnTo>
                    <a:pt x="170" y="47"/>
                  </a:lnTo>
                  <a:lnTo>
                    <a:pt x="172" y="48"/>
                  </a:lnTo>
                  <a:lnTo>
                    <a:pt x="173" y="51"/>
                  </a:lnTo>
                  <a:lnTo>
                    <a:pt x="176" y="54"/>
                  </a:lnTo>
                  <a:lnTo>
                    <a:pt x="179" y="55"/>
                  </a:lnTo>
                  <a:lnTo>
                    <a:pt x="181" y="57"/>
                  </a:lnTo>
                  <a:lnTo>
                    <a:pt x="182" y="60"/>
                  </a:lnTo>
                  <a:lnTo>
                    <a:pt x="185" y="63"/>
                  </a:lnTo>
                  <a:lnTo>
                    <a:pt x="186" y="66"/>
                  </a:lnTo>
                  <a:lnTo>
                    <a:pt x="188" y="68"/>
                  </a:lnTo>
                  <a:lnTo>
                    <a:pt x="189" y="71"/>
                  </a:lnTo>
                  <a:lnTo>
                    <a:pt x="195" y="73"/>
                  </a:lnTo>
                  <a:lnTo>
                    <a:pt x="197" y="76"/>
                  </a:lnTo>
                  <a:lnTo>
                    <a:pt x="198" y="79"/>
                  </a:lnTo>
                  <a:lnTo>
                    <a:pt x="204" y="83"/>
                  </a:lnTo>
                  <a:lnTo>
                    <a:pt x="207" y="86"/>
                  </a:lnTo>
                  <a:lnTo>
                    <a:pt x="208" y="88"/>
                  </a:lnTo>
                  <a:lnTo>
                    <a:pt x="210" y="89"/>
                  </a:lnTo>
                  <a:lnTo>
                    <a:pt x="211" y="89"/>
                  </a:lnTo>
                  <a:lnTo>
                    <a:pt x="214" y="92"/>
                  </a:lnTo>
                  <a:lnTo>
                    <a:pt x="219" y="95"/>
                  </a:lnTo>
                  <a:lnTo>
                    <a:pt x="223" y="95"/>
                  </a:lnTo>
                  <a:lnTo>
                    <a:pt x="227" y="95"/>
                  </a:lnTo>
                  <a:lnTo>
                    <a:pt x="230" y="93"/>
                  </a:lnTo>
                  <a:lnTo>
                    <a:pt x="232" y="93"/>
                  </a:lnTo>
                  <a:lnTo>
                    <a:pt x="233" y="92"/>
                  </a:lnTo>
                  <a:lnTo>
                    <a:pt x="235" y="92"/>
                  </a:lnTo>
                  <a:lnTo>
                    <a:pt x="236" y="92"/>
                  </a:lnTo>
                  <a:lnTo>
                    <a:pt x="238" y="92"/>
                  </a:lnTo>
                  <a:lnTo>
                    <a:pt x="239" y="93"/>
                  </a:lnTo>
                  <a:lnTo>
                    <a:pt x="242" y="93"/>
                  </a:lnTo>
                  <a:lnTo>
                    <a:pt x="244" y="95"/>
                  </a:lnTo>
                  <a:lnTo>
                    <a:pt x="246" y="98"/>
                  </a:lnTo>
                  <a:lnTo>
                    <a:pt x="248" y="98"/>
                  </a:lnTo>
                  <a:lnTo>
                    <a:pt x="251" y="99"/>
                  </a:lnTo>
                  <a:lnTo>
                    <a:pt x="252" y="99"/>
                  </a:lnTo>
                  <a:lnTo>
                    <a:pt x="252" y="101"/>
                  </a:lnTo>
                  <a:lnTo>
                    <a:pt x="254" y="99"/>
                  </a:lnTo>
                  <a:lnTo>
                    <a:pt x="255" y="99"/>
                  </a:lnTo>
                  <a:lnTo>
                    <a:pt x="257" y="98"/>
                  </a:lnTo>
                  <a:lnTo>
                    <a:pt x="258" y="99"/>
                  </a:lnTo>
                  <a:lnTo>
                    <a:pt x="258" y="101"/>
                  </a:lnTo>
                  <a:lnTo>
                    <a:pt x="258" y="102"/>
                  </a:lnTo>
                  <a:lnTo>
                    <a:pt x="258" y="104"/>
                  </a:lnTo>
                  <a:lnTo>
                    <a:pt x="260" y="104"/>
                  </a:lnTo>
                  <a:lnTo>
                    <a:pt x="261" y="104"/>
                  </a:lnTo>
                  <a:lnTo>
                    <a:pt x="261" y="105"/>
                  </a:lnTo>
                  <a:lnTo>
                    <a:pt x="263" y="107"/>
                  </a:lnTo>
                  <a:lnTo>
                    <a:pt x="264" y="108"/>
                  </a:lnTo>
                  <a:lnTo>
                    <a:pt x="263" y="110"/>
                  </a:lnTo>
                  <a:lnTo>
                    <a:pt x="266" y="111"/>
                  </a:lnTo>
                  <a:lnTo>
                    <a:pt x="266" y="112"/>
                  </a:lnTo>
                  <a:lnTo>
                    <a:pt x="268" y="117"/>
                  </a:lnTo>
                  <a:lnTo>
                    <a:pt x="268" y="121"/>
                  </a:lnTo>
                  <a:lnTo>
                    <a:pt x="270" y="124"/>
                  </a:lnTo>
                  <a:lnTo>
                    <a:pt x="273" y="127"/>
                  </a:lnTo>
                  <a:lnTo>
                    <a:pt x="276" y="129"/>
                  </a:lnTo>
                  <a:lnTo>
                    <a:pt x="279" y="129"/>
                  </a:lnTo>
                  <a:lnTo>
                    <a:pt x="280" y="130"/>
                  </a:lnTo>
                  <a:lnTo>
                    <a:pt x="282" y="131"/>
                  </a:lnTo>
                  <a:lnTo>
                    <a:pt x="285" y="139"/>
                  </a:lnTo>
                  <a:lnTo>
                    <a:pt x="288" y="140"/>
                  </a:lnTo>
                  <a:lnTo>
                    <a:pt x="288" y="142"/>
                  </a:lnTo>
                  <a:lnTo>
                    <a:pt x="286" y="146"/>
                  </a:lnTo>
                  <a:lnTo>
                    <a:pt x="286" y="148"/>
                  </a:lnTo>
                  <a:lnTo>
                    <a:pt x="288" y="156"/>
                  </a:lnTo>
                  <a:lnTo>
                    <a:pt x="285" y="158"/>
                  </a:lnTo>
                  <a:lnTo>
                    <a:pt x="267" y="156"/>
                  </a:lnTo>
                  <a:lnTo>
                    <a:pt x="264" y="162"/>
                  </a:lnTo>
                  <a:lnTo>
                    <a:pt x="263" y="161"/>
                  </a:lnTo>
                  <a:lnTo>
                    <a:pt x="260" y="161"/>
                  </a:lnTo>
                  <a:lnTo>
                    <a:pt x="260" y="164"/>
                  </a:lnTo>
                  <a:lnTo>
                    <a:pt x="258" y="164"/>
                  </a:lnTo>
                  <a:lnTo>
                    <a:pt x="257" y="170"/>
                  </a:lnTo>
                  <a:lnTo>
                    <a:pt x="255" y="173"/>
                  </a:lnTo>
                  <a:lnTo>
                    <a:pt x="254" y="174"/>
                  </a:lnTo>
                  <a:lnTo>
                    <a:pt x="251" y="173"/>
                  </a:lnTo>
                  <a:lnTo>
                    <a:pt x="246" y="168"/>
                  </a:lnTo>
                  <a:lnTo>
                    <a:pt x="245" y="168"/>
                  </a:lnTo>
                  <a:lnTo>
                    <a:pt x="255" y="183"/>
                  </a:lnTo>
                  <a:lnTo>
                    <a:pt x="252" y="186"/>
                  </a:lnTo>
                  <a:lnTo>
                    <a:pt x="251" y="222"/>
                  </a:lnTo>
                  <a:lnTo>
                    <a:pt x="249" y="224"/>
                  </a:lnTo>
                  <a:lnTo>
                    <a:pt x="249" y="221"/>
                  </a:lnTo>
                  <a:lnTo>
                    <a:pt x="248" y="219"/>
                  </a:lnTo>
                  <a:lnTo>
                    <a:pt x="249" y="218"/>
                  </a:lnTo>
                  <a:lnTo>
                    <a:pt x="248" y="216"/>
                  </a:lnTo>
                  <a:lnTo>
                    <a:pt x="248" y="218"/>
                  </a:lnTo>
                  <a:lnTo>
                    <a:pt x="245" y="221"/>
                  </a:lnTo>
                  <a:lnTo>
                    <a:pt x="242" y="221"/>
                  </a:lnTo>
                  <a:lnTo>
                    <a:pt x="241" y="218"/>
                  </a:lnTo>
                  <a:lnTo>
                    <a:pt x="239" y="218"/>
                  </a:lnTo>
                  <a:lnTo>
                    <a:pt x="238" y="218"/>
                  </a:lnTo>
                  <a:lnTo>
                    <a:pt x="235" y="222"/>
                  </a:lnTo>
                  <a:lnTo>
                    <a:pt x="232" y="222"/>
                  </a:lnTo>
                  <a:lnTo>
                    <a:pt x="229" y="228"/>
                  </a:lnTo>
                  <a:lnTo>
                    <a:pt x="226" y="228"/>
                  </a:lnTo>
                  <a:lnTo>
                    <a:pt x="210" y="225"/>
                  </a:lnTo>
                  <a:lnTo>
                    <a:pt x="201" y="227"/>
                  </a:lnTo>
                  <a:lnTo>
                    <a:pt x="197" y="230"/>
                  </a:lnTo>
                  <a:lnTo>
                    <a:pt x="195" y="228"/>
                  </a:lnTo>
                  <a:lnTo>
                    <a:pt x="194" y="227"/>
                  </a:lnTo>
                  <a:lnTo>
                    <a:pt x="183" y="227"/>
                  </a:lnTo>
                  <a:lnTo>
                    <a:pt x="179" y="228"/>
                  </a:lnTo>
                  <a:lnTo>
                    <a:pt x="154" y="212"/>
                  </a:lnTo>
                  <a:lnTo>
                    <a:pt x="144" y="224"/>
                  </a:lnTo>
                  <a:lnTo>
                    <a:pt x="141" y="228"/>
                  </a:lnTo>
                  <a:lnTo>
                    <a:pt x="140" y="234"/>
                  </a:lnTo>
                  <a:lnTo>
                    <a:pt x="131" y="228"/>
                  </a:lnTo>
                  <a:lnTo>
                    <a:pt x="123" y="227"/>
                  </a:lnTo>
                  <a:lnTo>
                    <a:pt x="119" y="231"/>
                  </a:lnTo>
                  <a:lnTo>
                    <a:pt x="118" y="227"/>
                  </a:lnTo>
                  <a:lnTo>
                    <a:pt x="116" y="225"/>
                  </a:lnTo>
                  <a:lnTo>
                    <a:pt x="116" y="222"/>
                  </a:lnTo>
                  <a:lnTo>
                    <a:pt x="112" y="218"/>
                  </a:lnTo>
                  <a:lnTo>
                    <a:pt x="109" y="219"/>
                  </a:lnTo>
                  <a:lnTo>
                    <a:pt x="109" y="221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97" y="214"/>
                  </a:lnTo>
                  <a:lnTo>
                    <a:pt x="100" y="209"/>
                  </a:lnTo>
                  <a:lnTo>
                    <a:pt x="100" y="208"/>
                  </a:lnTo>
                  <a:lnTo>
                    <a:pt x="100" y="205"/>
                  </a:lnTo>
                  <a:lnTo>
                    <a:pt x="98" y="205"/>
                  </a:lnTo>
                  <a:lnTo>
                    <a:pt x="97" y="203"/>
                  </a:lnTo>
                  <a:lnTo>
                    <a:pt x="94" y="202"/>
                  </a:lnTo>
                  <a:lnTo>
                    <a:pt x="93" y="202"/>
                  </a:lnTo>
                  <a:lnTo>
                    <a:pt x="90" y="212"/>
                  </a:lnTo>
                  <a:lnTo>
                    <a:pt x="87" y="211"/>
                  </a:lnTo>
                  <a:lnTo>
                    <a:pt x="85" y="209"/>
                  </a:lnTo>
                  <a:lnTo>
                    <a:pt x="85" y="206"/>
                  </a:lnTo>
                  <a:lnTo>
                    <a:pt x="85" y="205"/>
                  </a:lnTo>
                  <a:lnTo>
                    <a:pt x="84" y="205"/>
                  </a:lnTo>
                  <a:lnTo>
                    <a:pt x="84" y="203"/>
                  </a:lnTo>
                  <a:lnTo>
                    <a:pt x="81" y="206"/>
                  </a:lnTo>
                  <a:lnTo>
                    <a:pt x="79" y="205"/>
                  </a:lnTo>
                  <a:lnTo>
                    <a:pt x="79" y="200"/>
                  </a:lnTo>
                  <a:lnTo>
                    <a:pt x="78" y="199"/>
                  </a:lnTo>
                  <a:lnTo>
                    <a:pt x="76" y="193"/>
                  </a:lnTo>
                  <a:lnTo>
                    <a:pt x="75" y="193"/>
                  </a:lnTo>
                  <a:lnTo>
                    <a:pt x="72" y="193"/>
                  </a:lnTo>
                  <a:lnTo>
                    <a:pt x="60" y="224"/>
                  </a:lnTo>
                  <a:lnTo>
                    <a:pt x="57" y="224"/>
                  </a:lnTo>
                  <a:lnTo>
                    <a:pt x="47" y="224"/>
                  </a:lnTo>
                  <a:lnTo>
                    <a:pt x="46" y="230"/>
                  </a:lnTo>
                  <a:lnTo>
                    <a:pt x="44" y="228"/>
                  </a:lnTo>
                  <a:lnTo>
                    <a:pt x="41" y="230"/>
                  </a:lnTo>
                  <a:lnTo>
                    <a:pt x="40" y="230"/>
                  </a:lnTo>
                  <a:lnTo>
                    <a:pt x="37" y="234"/>
                  </a:lnTo>
                  <a:lnTo>
                    <a:pt x="35" y="236"/>
                  </a:lnTo>
                  <a:lnTo>
                    <a:pt x="33" y="236"/>
                  </a:lnTo>
                  <a:lnTo>
                    <a:pt x="31" y="236"/>
                  </a:lnTo>
                  <a:lnTo>
                    <a:pt x="30" y="234"/>
                  </a:lnTo>
                  <a:lnTo>
                    <a:pt x="28" y="234"/>
                  </a:lnTo>
                  <a:lnTo>
                    <a:pt x="27" y="236"/>
                  </a:lnTo>
                  <a:lnTo>
                    <a:pt x="24" y="234"/>
                  </a:lnTo>
                  <a:lnTo>
                    <a:pt x="21" y="237"/>
                  </a:lnTo>
                  <a:lnTo>
                    <a:pt x="19" y="237"/>
                  </a:lnTo>
                  <a:lnTo>
                    <a:pt x="16" y="234"/>
                  </a:lnTo>
                  <a:lnTo>
                    <a:pt x="9" y="234"/>
                  </a:lnTo>
                  <a:lnTo>
                    <a:pt x="8" y="233"/>
                  </a:lnTo>
                  <a:lnTo>
                    <a:pt x="8" y="230"/>
                  </a:lnTo>
                  <a:lnTo>
                    <a:pt x="6" y="225"/>
                  </a:lnTo>
                  <a:lnTo>
                    <a:pt x="5" y="224"/>
                  </a:lnTo>
                  <a:lnTo>
                    <a:pt x="6" y="221"/>
                  </a:lnTo>
                  <a:lnTo>
                    <a:pt x="3" y="218"/>
                  </a:lnTo>
                  <a:lnTo>
                    <a:pt x="2" y="216"/>
                  </a:lnTo>
                  <a:lnTo>
                    <a:pt x="0" y="215"/>
                  </a:lnTo>
                  <a:lnTo>
                    <a:pt x="2" y="214"/>
                  </a:lnTo>
                  <a:lnTo>
                    <a:pt x="6" y="209"/>
                  </a:lnTo>
                  <a:lnTo>
                    <a:pt x="5" y="205"/>
                  </a:lnTo>
                  <a:lnTo>
                    <a:pt x="8" y="202"/>
                  </a:lnTo>
                  <a:lnTo>
                    <a:pt x="8" y="203"/>
                  </a:lnTo>
                  <a:lnTo>
                    <a:pt x="12" y="202"/>
                  </a:lnTo>
                  <a:lnTo>
                    <a:pt x="13" y="202"/>
                  </a:lnTo>
                  <a:lnTo>
                    <a:pt x="15" y="203"/>
                  </a:lnTo>
                  <a:lnTo>
                    <a:pt x="16" y="203"/>
                  </a:lnTo>
                  <a:lnTo>
                    <a:pt x="19" y="202"/>
                  </a:lnTo>
                  <a:lnTo>
                    <a:pt x="21" y="200"/>
                  </a:lnTo>
                  <a:lnTo>
                    <a:pt x="24" y="197"/>
                  </a:lnTo>
                  <a:lnTo>
                    <a:pt x="25" y="194"/>
                  </a:lnTo>
                  <a:lnTo>
                    <a:pt x="25" y="193"/>
                  </a:lnTo>
                  <a:lnTo>
                    <a:pt x="28" y="189"/>
                  </a:lnTo>
                  <a:lnTo>
                    <a:pt x="31" y="181"/>
                  </a:lnTo>
                  <a:lnTo>
                    <a:pt x="35" y="173"/>
                  </a:lnTo>
                  <a:lnTo>
                    <a:pt x="35" y="171"/>
                  </a:lnTo>
                  <a:lnTo>
                    <a:pt x="37" y="168"/>
                  </a:lnTo>
                  <a:lnTo>
                    <a:pt x="38" y="165"/>
                  </a:lnTo>
                  <a:lnTo>
                    <a:pt x="38" y="161"/>
                  </a:lnTo>
                  <a:lnTo>
                    <a:pt x="40" y="159"/>
                  </a:lnTo>
                  <a:lnTo>
                    <a:pt x="41" y="155"/>
                  </a:lnTo>
                  <a:lnTo>
                    <a:pt x="43" y="152"/>
                  </a:lnTo>
                  <a:lnTo>
                    <a:pt x="44" y="148"/>
                  </a:lnTo>
                  <a:lnTo>
                    <a:pt x="46" y="145"/>
                  </a:lnTo>
                  <a:lnTo>
                    <a:pt x="47" y="140"/>
                  </a:lnTo>
                  <a:lnTo>
                    <a:pt x="52" y="124"/>
                  </a:lnTo>
                  <a:lnTo>
                    <a:pt x="54" y="117"/>
                  </a:lnTo>
                  <a:lnTo>
                    <a:pt x="57" y="112"/>
                  </a:lnTo>
                  <a:lnTo>
                    <a:pt x="59" y="107"/>
                  </a:lnTo>
                  <a:lnTo>
                    <a:pt x="62" y="102"/>
                  </a:lnTo>
                  <a:lnTo>
                    <a:pt x="66" y="98"/>
                  </a:lnTo>
                  <a:lnTo>
                    <a:pt x="66" y="96"/>
                  </a:lnTo>
                  <a:lnTo>
                    <a:pt x="68" y="95"/>
                  </a:lnTo>
                  <a:lnTo>
                    <a:pt x="68" y="93"/>
                  </a:lnTo>
                  <a:lnTo>
                    <a:pt x="69" y="92"/>
                  </a:lnTo>
                  <a:lnTo>
                    <a:pt x="72" y="89"/>
                  </a:lnTo>
                  <a:lnTo>
                    <a:pt x="74" y="88"/>
                  </a:lnTo>
                  <a:lnTo>
                    <a:pt x="81" y="83"/>
                  </a:lnTo>
                  <a:lnTo>
                    <a:pt x="84" y="82"/>
                  </a:lnTo>
                  <a:lnTo>
                    <a:pt x="91" y="80"/>
                  </a:lnTo>
                  <a:lnTo>
                    <a:pt x="100" y="80"/>
                  </a:lnTo>
                  <a:lnTo>
                    <a:pt x="104" y="79"/>
                  </a:lnTo>
                  <a:lnTo>
                    <a:pt x="107" y="79"/>
                  </a:lnTo>
                  <a:lnTo>
                    <a:pt x="110" y="77"/>
                  </a:lnTo>
                  <a:lnTo>
                    <a:pt x="113" y="79"/>
                  </a:lnTo>
                  <a:lnTo>
                    <a:pt x="115" y="80"/>
                  </a:lnTo>
                  <a:lnTo>
                    <a:pt x="116" y="82"/>
                  </a:lnTo>
                  <a:lnTo>
                    <a:pt x="118" y="83"/>
                  </a:lnTo>
                  <a:lnTo>
                    <a:pt x="118" y="86"/>
                  </a:lnTo>
                  <a:lnTo>
                    <a:pt x="116" y="89"/>
                  </a:lnTo>
                  <a:lnTo>
                    <a:pt x="115" y="90"/>
                  </a:lnTo>
                  <a:lnTo>
                    <a:pt x="112" y="93"/>
                  </a:lnTo>
                  <a:lnTo>
                    <a:pt x="110" y="93"/>
                  </a:lnTo>
                  <a:lnTo>
                    <a:pt x="109" y="93"/>
                  </a:lnTo>
                  <a:lnTo>
                    <a:pt x="110" y="92"/>
                  </a:lnTo>
                  <a:lnTo>
                    <a:pt x="112" y="90"/>
                  </a:lnTo>
                  <a:lnTo>
                    <a:pt x="113" y="89"/>
                  </a:lnTo>
                  <a:lnTo>
                    <a:pt x="115" y="86"/>
                  </a:lnTo>
                  <a:lnTo>
                    <a:pt x="113" y="86"/>
                  </a:lnTo>
                  <a:lnTo>
                    <a:pt x="110" y="86"/>
                  </a:lnTo>
                  <a:lnTo>
                    <a:pt x="106" y="85"/>
                  </a:lnTo>
                  <a:lnTo>
                    <a:pt x="104" y="86"/>
                  </a:lnTo>
                  <a:lnTo>
                    <a:pt x="106" y="86"/>
                  </a:lnTo>
                  <a:lnTo>
                    <a:pt x="107" y="89"/>
                  </a:lnTo>
                  <a:lnTo>
                    <a:pt x="106" y="90"/>
                  </a:lnTo>
                  <a:lnTo>
                    <a:pt x="104" y="95"/>
                  </a:lnTo>
                  <a:lnTo>
                    <a:pt x="104" y="98"/>
                  </a:lnTo>
                  <a:lnTo>
                    <a:pt x="103" y="101"/>
                  </a:lnTo>
                  <a:lnTo>
                    <a:pt x="101" y="99"/>
                  </a:lnTo>
                  <a:lnTo>
                    <a:pt x="98" y="98"/>
                  </a:lnTo>
                  <a:lnTo>
                    <a:pt x="97" y="99"/>
                  </a:lnTo>
                  <a:lnTo>
                    <a:pt x="94" y="101"/>
                  </a:lnTo>
                  <a:lnTo>
                    <a:pt x="96" y="102"/>
                  </a:lnTo>
                  <a:lnTo>
                    <a:pt x="97" y="104"/>
                  </a:lnTo>
                  <a:lnTo>
                    <a:pt x="96" y="105"/>
                  </a:lnTo>
                  <a:lnTo>
                    <a:pt x="97" y="105"/>
                  </a:lnTo>
                  <a:lnTo>
                    <a:pt x="100" y="105"/>
                  </a:lnTo>
                  <a:lnTo>
                    <a:pt x="101" y="107"/>
                  </a:lnTo>
                  <a:lnTo>
                    <a:pt x="104" y="108"/>
                  </a:lnTo>
                  <a:lnTo>
                    <a:pt x="104" y="110"/>
                  </a:lnTo>
                  <a:lnTo>
                    <a:pt x="104" y="111"/>
                  </a:lnTo>
                  <a:lnTo>
                    <a:pt x="103" y="112"/>
                  </a:lnTo>
                  <a:lnTo>
                    <a:pt x="100" y="114"/>
                  </a:lnTo>
                  <a:lnTo>
                    <a:pt x="98" y="115"/>
                  </a:lnTo>
                  <a:lnTo>
                    <a:pt x="97" y="115"/>
                  </a:lnTo>
                  <a:lnTo>
                    <a:pt x="98" y="117"/>
                  </a:lnTo>
                  <a:lnTo>
                    <a:pt x="100" y="118"/>
                  </a:lnTo>
                  <a:lnTo>
                    <a:pt x="101" y="118"/>
                  </a:lnTo>
                  <a:lnTo>
                    <a:pt x="104" y="118"/>
                  </a:lnTo>
                  <a:lnTo>
                    <a:pt x="106" y="121"/>
                  </a:lnTo>
                  <a:lnTo>
                    <a:pt x="107" y="124"/>
                  </a:lnTo>
                  <a:lnTo>
                    <a:pt x="109" y="124"/>
                  </a:lnTo>
                  <a:lnTo>
                    <a:pt x="112" y="123"/>
                  </a:lnTo>
                  <a:lnTo>
                    <a:pt x="113" y="120"/>
                  </a:lnTo>
                  <a:lnTo>
                    <a:pt x="113" y="115"/>
                  </a:lnTo>
                  <a:lnTo>
                    <a:pt x="115" y="114"/>
                  </a:lnTo>
                  <a:lnTo>
                    <a:pt x="116" y="111"/>
                  </a:lnTo>
                  <a:lnTo>
                    <a:pt x="119" y="108"/>
                  </a:lnTo>
                  <a:lnTo>
                    <a:pt x="123" y="105"/>
                  </a:lnTo>
                  <a:lnTo>
                    <a:pt x="126" y="104"/>
                  </a:lnTo>
                  <a:lnTo>
                    <a:pt x="126" y="101"/>
                  </a:lnTo>
                  <a:lnTo>
                    <a:pt x="126" y="99"/>
                  </a:lnTo>
                  <a:lnTo>
                    <a:pt x="126" y="96"/>
                  </a:lnTo>
                  <a:lnTo>
                    <a:pt x="126" y="92"/>
                  </a:lnTo>
                  <a:lnTo>
                    <a:pt x="128" y="89"/>
                  </a:lnTo>
                  <a:lnTo>
                    <a:pt x="128" y="88"/>
                  </a:lnTo>
                  <a:lnTo>
                    <a:pt x="129" y="86"/>
                  </a:lnTo>
                  <a:lnTo>
                    <a:pt x="131" y="82"/>
                  </a:lnTo>
                  <a:lnTo>
                    <a:pt x="134" y="77"/>
                  </a:lnTo>
                  <a:lnTo>
                    <a:pt x="135" y="76"/>
                  </a:lnTo>
                  <a:lnTo>
                    <a:pt x="137" y="71"/>
                  </a:lnTo>
                  <a:lnTo>
                    <a:pt x="138" y="67"/>
                  </a:lnTo>
                  <a:lnTo>
                    <a:pt x="138" y="64"/>
                  </a:lnTo>
                  <a:lnTo>
                    <a:pt x="138" y="61"/>
                  </a:lnTo>
                  <a:lnTo>
                    <a:pt x="141" y="55"/>
                  </a:lnTo>
                  <a:lnTo>
                    <a:pt x="142" y="52"/>
                  </a:lnTo>
                  <a:lnTo>
                    <a:pt x="145" y="51"/>
                  </a:lnTo>
                  <a:lnTo>
                    <a:pt x="148" y="49"/>
                  </a:lnTo>
                  <a:lnTo>
                    <a:pt x="148" y="48"/>
                  </a:lnTo>
                  <a:lnTo>
                    <a:pt x="151" y="47"/>
                  </a:lnTo>
                  <a:lnTo>
                    <a:pt x="157" y="44"/>
                  </a:lnTo>
                  <a:lnTo>
                    <a:pt x="157" y="42"/>
                  </a:lnTo>
                  <a:lnTo>
                    <a:pt x="159" y="25"/>
                  </a:lnTo>
                  <a:lnTo>
                    <a:pt x="160" y="19"/>
                  </a:lnTo>
                  <a:lnTo>
                    <a:pt x="164" y="8"/>
                  </a:lnTo>
                  <a:lnTo>
                    <a:pt x="166" y="4"/>
                  </a:lnTo>
                  <a:lnTo>
                    <a:pt x="166" y="3"/>
                  </a:lnTo>
                  <a:lnTo>
                    <a:pt x="167" y="3"/>
                  </a:lnTo>
                  <a:lnTo>
                    <a:pt x="169" y="0"/>
                  </a:lnTo>
                  <a:lnTo>
                    <a:pt x="170" y="0"/>
                  </a:lnTo>
                  <a:lnTo>
                    <a:pt x="170" y="1"/>
                  </a:lnTo>
                  <a:lnTo>
                    <a:pt x="169" y="3"/>
                  </a:lnTo>
                  <a:lnTo>
                    <a:pt x="167" y="4"/>
                  </a:lnTo>
                  <a:lnTo>
                    <a:pt x="167" y="5"/>
                  </a:lnTo>
                  <a:lnTo>
                    <a:pt x="170" y="5"/>
                  </a:lnTo>
                  <a:close/>
                  <a:moveTo>
                    <a:pt x="172" y="16"/>
                  </a:moveTo>
                  <a:lnTo>
                    <a:pt x="172" y="17"/>
                  </a:lnTo>
                  <a:lnTo>
                    <a:pt x="170" y="17"/>
                  </a:lnTo>
                  <a:lnTo>
                    <a:pt x="169" y="16"/>
                  </a:lnTo>
                  <a:lnTo>
                    <a:pt x="169" y="14"/>
                  </a:lnTo>
                  <a:lnTo>
                    <a:pt x="170" y="14"/>
                  </a:lnTo>
                  <a:lnTo>
                    <a:pt x="172" y="14"/>
                  </a:lnTo>
                  <a:lnTo>
                    <a:pt x="172" y="1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/>
            </a:p>
          </p:txBody>
        </p:sp>
        <p:sp>
          <p:nvSpPr>
            <p:cNvPr id="647" name="Freeform 273"/>
            <p:cNvSpPr>
              <a:spLocks noEditPoints="1"/>
            </p:cNvSpPr>
            <p:nvPr/>
          </p:nvSpPr>
          <p:spPr bwMode="auto">
            <a:xfrm rot="21334256">
              <a:off x="10563484" y="2768994"/>
              <a:ext cx="547454" cy="948492"/>
            </a:xfrm>
            <a:custGeom>
              <a:avLst/>
              <a:gdLst>
                <a:gd name="T0" fmla="*/ 2147483647 w 177"/>
                <a:gd name="T1" fmla="*/ 0 h 261"/>
                <a:gd name="T2" fmla="*/ 2147483647 w 177"/>
                <a:gd name="T3" fmla="*/ 2147483647 h 261"/>
                <a:gd name="T4" fmla="*/ 2147483647 w 177"/>
                <a:gd name="T5" fmla="*/ 2147483647 h 261"/>
                <a:gd name="T6" fmla="*/ 2147483647 w 177"/>
                <a:gd name="T7" fmla="*/ 2147483647 h 261"/>
                <a:gd name="T8" fmla="*/ 2147483647 w 177"/>
                <a:gd name="T9" fmla="*/ 2147483647 h 261"/>
                <a:gd name="T10" fmla="*/ 2147483647 w 177"/>
                <a:gd name="T11" fmla="*/ 2147483647 h 261"/>
                <a:gd name="T12" fmla="*/ 2147483647 w 177"/>
                <a:gd name="T13" fmla="*/ 2147483647 h 261"/>
                <a:gd name="T14" fmla="*/ 2147483647 w 177"/>
                <a:gd name="T15" fmla="*/ 2147483647 h 261"/>
                <a:gd name="T16" fmla="*/ 2147483647 w 177"/>
                <a:gd name="T17" fmla="*/ 2147483647 h 261"/>
                <a:gd name="T18" fmla="*/ 2147483647 w 177"/>
                <a:gd name="T19" fmla="*/ 2147483647 h 261"/>
                <a:gd name="T20" fmla="*/ 2147483647 w 177"/>
                <a:gd name="T21" fmla="*/ 2147483647 h 261"/>
                <a:gd name="T22" fmla="*/ 2147483647 w 177"/>
                <a:gd name="T23" fmla="*/ 2147483647 h 261"/>
                <a:gd name="T24" fmla="*/ 2147483647 w 177"/>
                <a:gd name="T25" fmla="*/ 2147483647 h 261"/>
                <a:gd name="T26" fmla="*/ 2147483647 w 177"/>
                <a:gd name="T27" fmla="*/ 2147483647 h 261"/>
                <a:gd name="T28" fmla="*/ 2147483647 w 177"/>
                <a:gd name="T29" fmla="*/ 2147483647 h 261"/>
                <a:gd name="T30" fmla="*/ 2147483647 w 177"/>
                <a:gd name="T31" fmla="*/ 2147483647 h 261"/>
                <a:gd name="T32" fmla="*/ 2147483647 w 177"/>
                <a:gd name="T33" fmla="*/ 2147483647 h 261"/>
                <a:gd name="T34" fmla="*/ 2147483647 w 177"/>
                <a:gd name="T35" fmla="*/ 2147483647 h 261"/>
                <a:gd name="T36" fmla="*/ 2147483647 w 177"/>
                <a:gd name="T37" fmla="*/ 2147483647 h 261"/>
                <a:gd name="T38" fmla="*/ 2147483647 w 177"/>
                <a:gd name="T39" fmla="*/ 2147483647 h 261"/>
                <a:gd name="T40" fmla="*/ 2147483647 w 177"/>
                <a:gd name="T41" fmla="*/ 2147483647 h 261"/>
                <a:gd name="T42" fmla="*/ 2147483647 w 177"/>
                <a:gd name="T43" fmla="*/ 2147483647 h 261"/>
                <a:gd name="T44" fmla="*/ 2147483647 w 177"/>
                <a:gd name="T45" fmla="*/ 2147483647 h 261"/>
                <a:gd name="T46" fmla="*/ 2147483647 w 177"/>
                <a:gd name="T47" fmla="*/ 2147483647 h 261"/>
                <a:gd name="T48" fmla="*/ 2147483647 w 177"/>
                <a:gd name="T49" fmla="*/ 2147483647 h 261"/>
                <a:gd name="T50" fmla="*/ 2147483647 w 177"/>
                <a:gd name="T51" fmla="*/ 2147483647 h 261"/>
                <a:gd name="T52" fmla="*/ 2147483647 w 177"/>
                <a:gd name="T53" fmla="*/ 2147483647 h 261"/>
                <a:gd name="T54" fmla="*/ 2147483647 w 177"/>
                <a:gd name="T55" fmla="*/ 2147483647 h 261"/>
                <a:gd name="T56" fmla="*/ 2147483647 w 177"/>
                <a:gd name="T57" fmla="*/ 2147483647 h 261"/>
                <a:gd name="T58" fmla="*/ 2147483647 w 177"/>
                <a:gd name="T59" fmla="*/ 2147483647 h 261"/>
                <a:gd name="T60" fmla="*/ 2147483647 w 177"/>
                <a:gd name="T61" fmla="*/ 2147483647 h 261"/>
                <a:gd name="T62" fmla="*/ 2147483647 w 177"/>
                <a:gd name="T63" fmla="*/ 2147483647 h 261"/>
                <a:gd name="T64" fmla="*/ 2147483647 w 177"/>
                <a:gd name="T65" fmla="*/ 2147483647 h 261"/>
                <a:gd name="T66" fmla="*/ 2147483647 w 177"/>
                <a:gd name="T67" fmla="*/ 2147483647 h 261"/>
                <a:gd name="T68" fmla="*/ 2147483647 w 177"/>
                <a:gd name="T69" fmla="*/ 2147483647 h 261"/>
                <a:gd name="T70" fmla="*/ 2147483647 w 177"/>
                <a:gd name="T71" fmla="*/ 2147483647 h 261"/>
                <a:gd name="T72" fmla="*/ 2147483647 w 177"/>
                <a:gd name="T73" fmla="*/ 2147483647 h 261"/>
                <a:gd name="T74" fmla="*/ 2147483647 w 177"/>
                <a:gd name="T75" fmla="*/ 2147483647 h 261"/>
                <a:gd name="T76" fmla="*/ 2147483647 w 177"/>
                <a:gd name="T77" fmla="*/ 2147483647 h 261"/>
                <a:gd name="T78" fmla="*/ 2147483647 w 177"/>
                <a:gd name="T79" fmla="*/ 2147483647 h 261"/>
                <a:gd name="T80" fmla="*/ 2147483647 w 177"/>
                <a:gd name="T81" fmla="*/ 2147483647 h 261"/>
                <a:gd name="T82" fmla="*/ 2147483647 w 177"/>
                <a:gd name="T83" fmla="*/ 2147483647 h 261"/>
                <a:gd name="T84" fmla="*/ 2147483647 w 177"/>
                <a:gd name="T85" fmla="*/ 2147483647 h 261"/>
                <a:gd name="T86" fmla="*/ 2147483647 w 177"/>
                <a:gd name="T87" fmla="*/ 2147483647 h 261"/>
                <a:gd name="T88" fmla="*/ 2147483647 w 177"/>
                <a:gd name="T89" fmla="*/ 2147483647 h 261"/>
                <a:gd name="T90" fmla="*/ 2147483647 w 177"/>
                <a:gd name="T91" fmla="*/ 2147483647 h 261"/>
                <a:gd name="T92" fmla="*/ 2147483647 w 177"/>
                <a:gd name="T93" fmla="*/ 2147483647 h 261"/>
                <a:gd name="T94" fmla="*/ 2147483647 w 177"/>
                <a:gd name="T95" fmla="*/ 2147483647 h 261"/>
                <a:gd name="T96" fmla="*/ 2147483647 w 177"/>
                <a:gd name="T97" fmla="*/ 2147483647 h 261"/>
                <a:gd name="T98" fmla="*/ 2147483647 w 177"/>
                <a:gd name="T99" fmla="*/ 2147483647 h 261"/>
                <a:gd name="T100" fmla="*/ 2147483647 w 177"/>
                <a:gd name="T101" fmla="*/ 2147483647 h 261"/>
                <a:gd name="T102" fmla="*/ 2147483647 w 177"/>
                <a:gd name="T103" fmla="*/ 2147483647 h 261"/>
                <a:gd name="T104" fmla="*/ 2147483647 w 177"/>
                <a:gd name="T105" fmla="*/ 2147483647 h 261"/>
                <a:gd name="T106" fmla="*/ 2147483647 w 177"/>
                <a:gd name="T107" fmla="*/ 2147483647 h 261"/>
                <a:gd name="T108" fmla="*/ 2147483647 w 177"/>
                <a:gd name="T109" fmla="*/ 2147483647 h 261"/>
                <a:gd name="T110" fmla="*/ 2147483647 w 177"/>
                <a:gd name="T111" fmla="*/ 2147483647 h 2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7"/>
                <a:gd name="T169" fmla="*/ 0 h 261"/>
                <a:gd name="T170" fmla="*/ 177 w 177"/>
                <a:gd name="T171" fmla="*/ 261 h 2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7" h="261">
                  <a:moveTo>
                    <a:pt x="51" y="13"/>
                  </a:moveTo>
                  <a:lnTo>
                    <a:pt x="60" y="10"/>
                  </a:lnTo>
                  <a:lnTo>
                    <a:pt x="64" y="6"/>
                  </a:lnTo>
                  <a:lnTo>
                    <a:pt x="67" y="1"/>
                  </a:lnTo>
                  <a:lnTo>
                    <a:pt x="69" y="0"/>
                  </a:lnTo>
                  <a:lnTo>
                    <a:pt x="70" y="4"/>
                  </a:lnTo>
                  <a:lnTo>
                    <a:pt x="66" y="9"/>
                  </a:lnTo>
                  <a:lnTo>
                    <a:pt x="64" y="10"/>
                  </a:lnTo>
                  <a:lnTo>
                    <a:pt x="66" y="11"/>
                  </a:lnTo>
                  <a:lnTo>
                    <a:pt x="67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70" y="20"/>
                  </a:lnTo>
                  <a:lnTo>
                    <a:pt x="72" y="25"/>
                  </a:lnTo>
                  <a:lnTo>
                    <a:pt x="72" y="28"/>
                  </a:lnTo>
                  <a:lnTo>
                    <a:pt x="73" y="29"/>
                  </a:lnTo>
                  <a:lnTo>
                    <a:pt x="80" y="29"/>
                  </a:lnTo>
                  <a:lnTo>
                    <a:pt x="83" y="32"/>
                  </a:lnTo>
                  <a:lnTo>
                    <a:pt x="85" y="32"/>
                  </a:lnTo>
                  <a:lnTo>
                    <a:pt x="88" y="29"/>
                  </a:lnTo>
                  <a:lnTo>
                    <a:pt x="91" y="31"/>
                  </a:lnTo>
                  <a:lnTo>
                    <a:pt x="92" y="29"/>
                  </a:lnTo>
                  <a:lnTo>
                    <a:pt x="94" y="29"/>
                  </a:lnTo>
                  <a:lnTo>
                    <a:pt x="95" y="31"/>
                  </a:lnTo>
                  <a:lnTo>
                    <a:pt x="97" y="31"/>
                  </a:lnTo>
                  <a:lnTo>
                    <a:pt x="99" y="31"/>
                  </a:lnTo>
                  <a:lnTo>
                    <a:pt x="101" y="29"/>
                  </a:lnTo>
                  <a:lnTo>
                    <a:pt x="104" y="25"/>
                  </a:lnTo>
                  <a:lnTo>
                    <a:pt x="105" y="25"/>
                  </a:lnTo>
                  <a:lnTo>
                    <a:pt x="108" y="23"/>
                  </a:lnTo>
                  <a:lnTo>
                    <a:pt x="110" y="25"/>
                  </a:lnTo>
                  <a:lnTo>
                    <a:pt x="113" y="26"/>
                  </a:lnTo>
                  <a:lnTo>
                    <a:pt x="116" y="31"/>
                  </a:lnTo>
                  <a:lnTo>
                    <a:pt x="118" y="32"/>
                  </a:lnTo>
                  <a:lnTo>
                    <a:pt x="120" y="32"/>
                  </a:lnTo>
                  <a:lnTo>
                    <a:pt x="123" y="35"/>
                  </a:lnTo>
                  <a:lnTo>
                    <a:pt x="129" y="35"/>
                  </a:lnTo>
                  <a:lnTo>
                    <a:pt x="133" y="33"/>
                  </a:lnTo>
                  <a:lnTo>
                    <a:pt x="136" y="32"/>
                  </a:lnTo>
                  <a:lnTo>
                    <a:pt x="138" y="31"/>
                  </a:lnTo>
                  <a:lnTo>
                    <a:pt x="138" y="26"/>
                  </a:lnTo>
                  <a:lnTo>
                    <a:pt x="139" y="23"/>
                  </a:lnTo>
                  <a:lnTo>
                    <a:pt x="140" y="22"/>
                  </a:lnTo>
                  <a:lnTo>
                    <a:pt x="142" y="22"/>
                  </a:lnTo>
                  <a:lnTo>
                    <a:pt x="145" y="25"/>
                  </a:lnTo>
                  <a:lnTo>
                    <a:pt x="145" y="29"/>
                  </a:lnTo>
                  <a:lnTo>
                    <a:pt x="146" y="29"/>
                  </a:lnTo>
                  <a:lnTo>
                    <a:pt x="148" y="31"/>
                  </a:lnTo>
                  <a:lnTo>
                    <a:pt x="149" y="29"/>
                  </a:lnTo>
                  <a:lnTo>
                    <a:pt x="151" y="28"/>
                  </a:lnTo>
                  <a:lnTo>
                    <a:pt x="154" y="29"/>
                  </a:lnTo>
                  <a:lnTo>
                    <a:pt x="154" y="32"/>
                  </a:lnTo>
                  <a:lnTo>
                    <a:pt x="152" y="35"/>
                  </a:lnTo>
                  <a:lnTo>
                    <a:pt x="155" y="36"/>
                  </a:lnTo>
                  <a:lnTo>
                    <a:pt x="155" y="38"/>
                  </a:lnTo>
                  <a:lnTo>
                    <a:pt x="152" y="39"/>
                  </a:lnTo>
                  <a:lnTo>
                    <a:pt x="152" y="41"/>
                  </a:lnTo>
                  <a:lnTo>
                    <a:pt x="157" y="42"/>
                  </a:lnTo>
                  <a:lnTo>
                    <a:pt x="158" y="45"/>
                  </a:lnTo>
                  <a:lnTo>
                    <a:pt x="162" y="44"/>
                  </a:lnTo>
                  <a:lnTo>
                    <a:pt x="162" y="47"/>
                  </a:lnTo>
                  <a:lnTo>
                    <a:pt x="164" y="47"/>
                  </a:lnTo>
                  <a:lnTo>
                    <a:pt x="167" y="45"/>
                  </a:lnTo>
                  <a:lnTo>
                    <a:pt x="168" y="45"/>
                  </a:lnTo>
                  <a:lnTo>
                    <a:pt x="170" y="45"/>
                  </a:lnTo>
                  <a:lnTo>
                    <a:pt x="170" y="48"/>
                  </a:lnTo>
                  <a:lnTo>
                    <a:pt x="174" y="48"/>
                  </a:lnTo>
                  <a:lnTo>
                    <a:pt x="176" y="50"/>
                  </a:lnTo>
                  <a:lnTo>
                    <a:pt x="177" y="53"/>
                  </a:lnTo>
                  <a:lnTo>
                    <a:pt x="174" y="55"/>
                  </a:lnTo>
                  <a:lnTo>
                    <a:pt x="173" y="57"/>
                  </a:lnTo>
                  <a:lnTo>
                    <a:pt x="173" y="60"/>
                  </a:lnTo>
                  <a:lnTo>
                    <a:pt x="174" y="63"/>
                  </a:lnTo>
                  <a:lnTo>
                    <a:pt x="176" y="64"/>
                  </a:lnTo>
                  <a:lnTo>
                    <a:pt x="176" y="67"/>
                  </a:lnTo>
                  <a:lnTo>
                    <a:pt x="171" y="67"/>
                  </a:lnTo>
                  <a:lnTo>
                    <a:pt x="171" y="70"/>
                  </a:lnTo>
                  <a:lnTo>
                    <a:pt x="170" y="70"/>
                  </a:lnTo>
                  <a:lnTo>
                    <a:pt x="167" y="72"/>
                  </a:lnTo>
                  <a:lnTo>
                    <a:pt x="165" y="74"/>
                  </a:lnTo>
                  <a:lnTo>
                    <a:pt x="161" y="74"/>
                  </a:lnTo>
                  <a:lnTo>
                    <a:pt x="158" y="79"/>
                  </a:lnTo>
                  <a:lnTo>
                    <a:pt x="157" y="80"/>
                  </a:lnTo>
                  <a:lnTo>
                    <a:pt x="149" y="88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48" y="104"/>
                  </a:lnTo>
                  <a:lnTo>
                    <a:pt x="148" y="107"/>
                  </a:lnTo>
                  <a:lnTo>
                    <a:pt x="146" y="110"/>
                  </a:lnTo>
                  <a:lnTo>
                    <a:pt x="146" y="113"/>
                  </a:lnTo>
                  <a:lnTo>
                    <a:pt x="143" y="114"/>
                  </a:lnTo>
                  <a:lnTo>
                    <a:pt x="143" y="117"/>
                  </a:lnTo>
                  <a:lnTo>
                    <a:pt x="140" y="117"/>
                  </a:lnTo>
                  <a:lnTo>
                    <a:pt x="138" y="118"/>
                  </a:lnTo>
                  <a:lnTo>
                    <a:pt x="138" y="120"/>
                  </a:lnTo>
                  <a:lnTo>
                    <a:pt x="140" y="127"/>
                  </a:lnTo>
                  <a:lnTo>
                    <a:pt x="142" y="130"/>
                  </a:lnTo>
                  <a:lnTo>
                    <a:pt x="140" y="135"/>
                  </a:lnTo>
                  <a:lnTo>
                    <a:pt x="140" y="136"/>
                  </a:lnTo>
                  <a:lnTo>
                    <a:pt x="142" y="136"/>
                  </a:lnTo>
                  <a:lnTo>
                    <a:pt x="142" y="137"/>
                  </a:lnTo>
                  <a:lnTo>
                    <a:pt x="142" y="140"/>
                  </a:lnTo>
                  <a:lnTo>
                    <a:pt x="139" y="143"/>
                  </a:lnTo>
                  <a:lnTo>
                    <a:pt x="139" y="145"/>
                  </a:lnTo>
                  <a:lnTo>
                    <a:pt x="139" y="148"/>
                  </a:lnTo>
                  <a:lnTo>
                    <a:pt x="138" y="152"/>
                  </a:lnTo>
                  <a:lnTo>
                    <a:pt x="138" y="158"/>
                  </a:lnTo>
                  <a:lnTo>
                    <a:pt x="138" y="161"/>
                  </a:lnTo>
                  <a:lnTo>
                    <a:pt x="133" y="162"/>
                  </a:lnTo>
                  <a:lnTo>
                    <a:pt x="133" y="167"/>
                  </a:lnTo>
                  <a:lnTo>
                    <a:pt x="130" y="168"/>
                  </a:lnTo>
                  <a:lnTo>
                    <a:pt x="130" y="170"/>
                  </a:lnTo>
                  <a:lnTo>
                    <a:pt x="130" y="173"/>
                  </a:lnTo>
                  <a:lnTo>
                    <a:pt x="129" y="179"/>
                  </a:lnTo>
                  <a:lnTo>
                    <a:pt x="129" y="180"/>
                  </a:lnTo>
                  <a:lnTo>
                    <a:pt x="130" y="180"/>
                  </a:lnTo>
                  <a:lnTo>
                    <a:pt x="132" y="180"/>
                  </a:lnTo>
                  <a:lnTo>
                    <a:pt x="135" y="181"/>
                  </a:lnTo>
                  <a:lnTo>
                    <a:pt x="135" y="184"/>
                  </a:lnTo>
                  <a:lnTo>
                    <a:pt x="136" y="186"/>
                  </a:lnTo>
                  <a:lnTo>
                    <a:pt x="140" y="187"/>
                  </a:lnTo>
                  <a:lnTo>
                    <a:pt x="143" y="190"/>
                  </a:lnTo>
                  <a:lnTo>
                    <a:pt x="145" y="190"/>
                  </a:lnTo>
                  <a:lnTo>
                    <a:pt x="146" y="190"/>
                  </a:lnTo>
                  <a:lnTo>
                    <a:pt x="151" y="190"/>
                  </a:lnTo>
                  <a:lnTo>
                    <a:pt x="154" y="192"/>
                  </a:lnTo>
                  <a:lnTo>
                    <a:pt x="155" y="195"/>
                  </a:lnTo>
                  <a:lnTo>
                    <a:pt x="154" y="202"/>
                  </a:lnTo>
                  <a:lnTo>
                    <a:pt x="154" y="205"/>
                  </a:lnTo>
                  <a:lnTo>
                    <a:pt x="160" y="212"/>
                  </a:lnTo>
                  <a:lnTo>
                    <a:pt x="161" y="214"/>
                  </a:lnTo>
                  <a:lnTo>
                    <a:pt x="164" y="217"/>
                  </a:lnTo>
                  <a:lnTo>
                    <a:pt x="165" y="222"/>
                  </a:lnTo>
                  <a:lnTo>
                    <a:pt x="167" y="224"/>
                  </a:lnTo>
                  <a:lnTo>
                    <a:pt x="170" y="225"/>
                  </a:lnTo>
                  <a:lnTo>
                    <a:pt x="171" y="227"/>
                  </a:lnTo>
                  <a:lnTo>
                    <a:pt x="170" y="230"/>
                  </a:lnTo>
                  <a:lnTo>
                    <a:pt x="171" y="231"/>
                  </a:lnTo>
                  <a:lnTo>
                    <a:pt x="174" y="231"/>
                  </a:lnTo>
                  <a:lnTo>
                    <a:pt x="174" y="233"/>
                  </a:lnTo>
                  <a:lnTo>
                    <a:pt x="174" y="240"/>
                  </a:lnTo>
                  <a:lnTo>
                    <a:pt x="176" y="242"/>
                  </a:lnTo>
                  <a:lnTo>
                    <a:pt x="177" y="242"/>
                  </a:lnTo>
                  <a:lnTo>
                    <a:pt x="174" y="247"/>
                  </a:lnTo>
                  <a:lnTo>
                    <a:pt x="173" y="252"/>
                  </a:lnTo>
                  <a:lnTo>
                    <a:pt x="173" y="253"/>
                  </a:lnTo>
                  <a:lnTo>
                    <a:pt x="171" y="253"/>
                  </a:lnTo>
                  <a:lnTo>
                    <a:pt x="168" y="253"/>
                  </a:lnTo>
                  <a:lnTo>
                    <a:pt x="165" y="255"/>
                  </a:lnTo>
                  <a:lnTo>
                    <a:pt x="162" y="253"/>
                  </a:lnTo>
                  <a:lnTo>
                    <a:pt x="154" y="261"/>
                  </a:lnTo>
                  <a:lnTo>
                    <a:pt x="152" y="261"/>
                  </a:lnTo>
                  <a:lnTo>
                    <a:pt x="151" y="258"/>
                  </a:lnTo>
                  <a:lnTo>
                    <a:pt x="149" y="255"/>
                  </a:lnTo>
                  <a:lnTo>
                    <a:pt x="148" y="255"/>
                  </a:lnTo>
                  <a:lnTo>
                    <a:pt x="146" y="253"/>
                  </a:lnTo>
                  <a:lnTo>
                    <a:pt x="146" y="252"/>
                  </a:lnTo>
                  <a:lnTo>
                    <a:pt x="143" y="250"/>
                  </a:lnTo>
                  <a:lnTo>
                    <a:pt x="140" y="252"/>
                  </a:lnTo>
                  <a:lnTo>
                    <a:pt x="132" y="252"/>
                  </a:lnTo>
                  <a:lnTo>
                    <a:pt x="126" y="255"/>
                  </a:lnTo>
                  <a:lnTo>
                    <a:pt x="123" y="253"/>
                  </a:lnTo>
                  <a:lnTo>
                    <a:pt x="121" y="255"/>
                  </a:lnTo>
                  <a:lnTo>
                    <a:pt x="118" y="256"/>
                  </a:lnTo>
                  <a:lnTo>
                    <a:pt x="116" y="258"/>
                  </a:lnTo>
                  <a:lnTo>
                    <a:pt x="114" y="259"/>
                  </a:lnTo>
                  <a:lnTo>
                    <a:pt x="111" y="256"/>
                  </a:lnTo>
                  <a:lnTo>
                    <a:pt x="110" y="255"/>
                  </a:lnTo>
                  <a:lnTo>
                    <a:pt x="107" y="255"/>
                  </a:lnTo>
                  <a:lnTo>
                    <a:pt x="104" y="255"/>
                  </a:lnTo>
                  <a:lnTo>
                    <a:pt x="101" y="256"/>
                  </a:lnTo>
                  <a:lnTo>
                    <a:pt x="99" y="256"/>
                  </a:lnTo>
                  <a:lnTo>
                    <a:pt x="98" y="253"/>
                  </a:lnTo>
                  <a:lnTo>
                    <a:pt x="95" y="253"/>
                  </a:lnTo>
                  <a:lnTo>
                    <a:pt x="94" y="253"/>
                  </a:lnTo>
                  <a:lnTo>
                    <a:pt x="91" y="253"/>
                  </a:lnTo>
                  <a:lnTo>
                    <a:pt x="86" y="255"/>
                  </a:lnTo>
                  <a:lnTo>
                    <a:pt x="85" y="255"/>
                  </a:lnTo>
                  <a:lnTo>
                    <a:pt x="83" y="253"/>
                  </a:lnTo>
                  <a:lnTo>
                    <a:pt x="82" y="253"/>
                  </a:lnTo>
                  <a:lnTo>
                    <a:pt x="79" y="253"/>
                  </a:lnTo>
                  <a:lnTo>
                    <a:pt x="75" y="256"/>
                  </a:lnTo>
                  <a:lnTo>
                    <a:pt x="73" y="256"/>
                  </a:lnTo>
                  <a:lnTo>
                    <a:pt x="70" y="255"/>
                  </a:lnTo>
                  <a:lnTo>
                    <a:pt x="67" y="255"/>
                  </a:lnTo>
                  <a:lnTo>
                    <a:pt x="66" y="252"/>
                  </a:lnTo>
                  <a:lnTo>
                    <a:pt x="64" y="252"/>
                  </a:lnTo>
                  <a:lnTo>
                    <a:pt x="64" y="253"/>
                  </a:lnTo>
                  <a:lnTo>
                    <a:pt x="58" y="255"/>
                  </a:lnTo>
                  <a:lnTo>
                    <a:pt x="54" y="259"/>
                  </a:lnTo>
                  <a:lnTo>
                    <a:pt x="48" y="259"/>
                  </a:lnTo>
                  <a:lnTo>
                    <a:pt x="45" y="258"/>
                  </a:lnTo>
                  <a:lnTo>
                    <a:pt x="45" y="256"/>
                  </a:lnTo>
                  <a:lnTo>
                    <a:pt x="45" y="253"/>
                  </a:lnTo>
                  <a:lnTo>
                    <a:pt x="47" y="252"/>
                  </a:lnTo>
                  <a:lnTo>
                    <a:pt x="45" y="249"/>
                  </a:lnTo>
                  <a:lnTo>
                    <a:pt x="47" y="247"/>
                  </a:lnTo>
                  <a:lnTo>
                    <a:pt x="48" y="246"/>
                  </a:lnTo>
                  <a:lnTo>
                    <a:pt x="47" y="244"/>
                  </a:lnTo>
                  <a:lnTo>
                    <a:pt x="44" y="244"/>
                  </a:lnTo>
                  <a:lnTo>
                    <a:pt x="42" y="242"/>
                  </a:lnTo>
                  <a:lnTo>
                    <a:pt x="39" y="243"/>
                  </a:lnTo>
                  <a:lnTo>
                    <a:pt x="39" y="240"/>
                  </a:lnTo>
                  <a:lnTo>
                    <a:pt x="38" y="240"/>
                  </a:lnTo>
                  <a:lnTo>
                    <a:pt x="31" y="239"/>
                  </a:lnTo>
                  <a:lnTo>
                    <a:pt x="26" y="239"/>
                  </a:lnTo>
                  <a:lnTo>
                    <a:pt x="23" y="239"/>
                  </a:lnTo>
                  <a:lnTo>
                    <a:pt x="17" y="239"/>
                  </a:lnTo>
                  <a:lnTo>
                    <a:pt x="16" y="240"/>
                  </a:lnTo>
                  <a:lnTo>
                    <a:pt x="13" y="240"/>
                  </a:lnTo>
                  <a:lnTo>
                    <a:pt x="14" y="233"/>
                  </a:lnTo>
                  <a:lnTo>
                    <a:pt x="12" y="230"/>
                  </a:lnTo>
                  <a:lnTo>
                    <a:pt x="13" y="228"/>
                  </a:lnTo>
                  <a:lnTo>
                    <a:pt x="16" y="228"/>
                  </a:lnTo>
                  <a:lnTo>
                    <a:pt x="20" y="225"/>
                  </a:lnTo>
                  <a:lnTo>
                    <a:pt x="20" y="222"/>
                  </a:lnTo>
                  <a:lnTo>
                    <a:pt x="20" y="218"/>
                  </a:lnTo>
                  <a:lnTo>
                    <a:pt x="25" y="205"/>
                  </a:lnTo>
                  <a:lnTo>
                    <a:pt x="25" y="202"/>
                  </a:lnTo>
                  <a:lnTo>
                    <a:pt x="22" y="193"/>
                  </a:lnTo>
                  <a:lnTo>
                    <a:pt x="29" y="186"/>
                  </a:lnTo>
                  <a:lnTo>
                    <a:pt x="29" y="176"/>
                  </a:lnTo>
                  <a:lnTo>
                    <a:pt x="28" y="168"/>
                  </a:lnTo>
                  <a:lnTo>
                    <a:pt x="25" y="159"/>
                  </a:lnTo>
                  <a:lnTo>
                    <a:pt x="20" y="151"/>
                  </a:lnTo>
                  <a:lnTo>
                    <a:pt x="16" y="151"/>
                  </a:lnTo>
                  <a:lnTo>
                    <a:pt x="16" y="148"/>
                  </a:lnTo>
                  <a:lnTo>
                    <a:pt x="10" y="143"/>
                  </a:lnTo>
                  <a:lnTo>
                    <a:pt x="9" y="140"/>
                  </a:lnTo>
                  <a:lnTo>
                    <a:pt x="6" y="139"/>
                  </a:lnTo>
                  <a:lnTo>
                    <a:pt x="6" y="137"/>
                  </a:lnTo>
                  <a:lnTo>
                    <a:pt x="7" y="135"/>
                  </a:lnTo>
                  <a:lnTo>
                    <a:pt x="7" y="133"/>
                  </a:lnTo>
                  <a:lnTo>
                    <a:pt x="0" y="127"/>
                  </a:lnTo>
                  <a:lnTo>
                    <a:pt x="3" y="121"/>
                  </a:lnTo>
                  <a:lnTo>
                    <a:pt x="4" y="118"/>
                  </a:lnTo>
                  <a:lnTo>
                    <a:pt x="6" y="116"/>
                  </a:lnTo>
                  <a:lnTo>
                    <a:pt x="6" y="114"/>
                  </a:lnTo>
                  <a:lnTo>
                    <a:pt x="7" y="110"/>
                  </a:lnTo>
                  <a:lnTo>
                    <a:pt x="9" y="102"/>
                  </a:lnTo>
                  <a:lnTo>
                    <a:pt x="9" y="99"/>
                  </a:lnTo>
                  <a:lnTo>
                    <a:pt x="9" y="96"/>
                  </a:lnTo>
                  <a:lnTo>
                    <a:pt x="9" y="91"/>
                  </a:lnTo>
                  <a:lnTo>
                    <a:pt x="9" y="85"/>
                  </a:lnTo>
                  <a:lnTo>
                    <a:pt x="9" y="77"/>
                  </a:lnTo>
                  <a:lnTo>
                    <a:pt x="12" y="60"/>
                  </a:lnTo>
                  <a:lnTo>
                    <a:pt x="12" y="55"/>
                  </a:lnTo>
                  <a:lnTo>
                    <a:pt x="12" y="53"/>
                  </a:lnTo>
                  <a:lnTo>
                    <a:pt x="12" y="48"/>
                  </a:lnTo>
                  <a:lnTo>
                    <a:pt x="13" y="47"/>
                  </a:lnTo>
                  <a:lnTo>
                    <a:pt x="13" y="41"/>
                  </a:lnTo>
                  <a:lnTo>
                    <a:pt x="13" y="38"/>
                  </a:lnTo>
                  <a:lnTo>
                    <a:pt x="14" y="36"/>
                  </a:lnTo>
                  <a:lnTo>
                    <a:pt x="16" y="32"/>
                  </a:lnTo>
                  <a:lnTo>
                    <a:pt x="17" y="29"/>
                  </a:lnTo>
                  <a:lnTo>
                    <a:pt x="20" y="25"/>
                  </a:lnTo>
                  <a:lnTo>
                    <a:pt x="22" y="23"/>
                  </a:lnTo>
                  <a:lnTo>
                    <a:pt x="23" y="22"/>
                  </a:lnTo>
                  <a:lnTo>
                    <a:pt x="29" y="19"/>
                  </a:lnTo>
                  <a:lnTo>
                    <a:pt x="31" y="17"/>
                  </a:lnTo>
                  <a:lnTo>
                    <a:pt x="33" y="16"/>
                  </a:lnTo>
                  <a:lnTo>
                    <a:pt x="35" y="16"/>
                  </a:lnTo>
                  <a:lnTo>
                    <a:pt x="38" y="14"/>
                  </a:lnTo>
                  <a:lnTo>
                    <a:pt x="42" y="13"/>
                  </a:lnTo>
                  <a:lnTo>
                    <a:pt x="47" y="13"/>
                  </a:lnTo>
                  <a:lnTo>
                    <a:pt x="51" y="13"/>
                  </a:lnTo>
                  <a:close/>
                  <a:moveTo>
                    <a:pt x="7" y="102"/>
                  </a:moveTo>
                  <a:lnTo>
                    <a:pt x="7" y="104"/>
                  </a:lnTo>
                  <a:lnTo>
                    <a:pt x="6" y="104"/>
                  </a:lnTo>
                  <a:lnTo>
                    <a:pt x="6" y="102"/>
                  </a:lnTo>
                  <a:lnTo>
                    <a:pt x="7" y="101"/>
                  </a:lnTo>
                  <a:lnTo>
                    <a:pt x="7" y="10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8" name="Freeform 274"/>
            <p:cNvSpPr>
              <a:spLocks/>
            </p:cNvSpPr>
            <p:nvPr/>
          </p:nvSpPr>
          <p:spPr bwMode="auto">
            <a:xfrm rot="21334256">
              <a:off x="11613706" y="1359719"/>
              <a:ext cx="528197" cy="548019"/>
            </a:xfrm>
            <a:custGeom>
              <a:avLst/>
              <a:gdLst>
                <a:gd name="T0" fmla="*/ 2147483647 w 171"/>
                <a:gd name="T1" fmla="*/ 2147483647 h 150"/>
                <a:gd name="T2" fmla="*/ 2147483647 w 171"/>
                <a:gd name="T3" fmla="*/ 2147483647 h 150"/>
                <a:gd name="T4" fmla="*/ 2147483647 w 171"/>
                <a:gd name="T5" fmla="*/ 2147483647 h 150"/>
                <a:gd name="T6" fmla="*/ 2147483647 w 171"/>
                <a:gd name="T7" fmla="*/ 2147483647 h 150"/>
                <a:gd name="T8" fmla="*/ 2147483647 w 171"/>
                <a:gd name="T9" fmla="*/ 2147483647 h 150"/>
                <a:gd name="T10" fmla="*/ 2147483647 w 171"/>
                <a:gd name="T11" fmla="*/ 2147483647 h 150"/>
                <a:gd name="T12" fmla="*/ 2147483647 w 171"/>
                <a:gd name="T13" fmla="*/ 2147483647 h 150"/>
                <a:gd name="T14" fmla="*/ 2147483647 w 171"/>
                <a:gd name="T15" fmla="*/ 2147483647 h 150"/>
                <a:gd name="T16" fmla="*/ 2147483647 w 171"/>
                <a:gd name="T17" fmla="*/ 2147483647 h 150"/>
                <a:gd name="T18" fmla="*/ 2147483647 w 171"/>
                <a:gd name="T19" fmla="*/ 2147483647 h 150"/>
                <a:gd name="T20" fmla="*/ 2147483647 w 171"/>
                <a:gd name="T21" fmla="*/ 2147483647 h 150"/>
                <a:gd name="T22" fmla="*/ 2147483647 w 171"/>
                <a:gd name="T23" fmla="*/ 2147483647 h 150"/>
                <a:gd name="T24" fmla="*/ 2147483647 w 171"/>
                <a:gd name="T25" fmla="*/ 2147483647 h 150"/>
                <a:gd name="T26" fmla="*/ 2147483647 w 171"/>
                <a:gd name="T27" fmla="*/ 2147483647 h 150"/>
                <a:gd name="T28" fmla="*/ 2147483647 w 171"/>
                <a:gd name="T29" fmla="*/ 2147483647 h 150"/>
                <a:gd name="T30" fmla="*/ 2147483647 w 171"/>
                <a:gd name="T31" fmla="*/ 2147483647 h 150"/>
                <a:gd name="T32" fmla="*/ 2147483647 w 171"/>
                <a:gd name="T33" fmla="*/ 2147483647 h 150"/>
                <a:gd name="T34" fmla="*/ 2147483647 w 171"/>
                <a:gd name="T35" fmla="*/ 2147483647 h 150"/>
                <a:gd name="T36" fmla="*/ 2147483647 w 171"/>
                <a:gd name="T37" fmla="*/ 2147483647 h 150"/>
                <a:gd name="T38" fmla="*/ 2147483647 w 171"/>
                <a:gd name="T39" fmla="*/ 2147483647 h 150"/>
                <a:gd name="T40" fmla="*/ 2147483647 w 171"/>
                <a:gd name="T41" fmla="*/ 2147483647 h 150"/>
                <a:gd name="T42" fmla="*/ 2147483647 w 171"/>
                <a:gd name="T43" fmla="*/ 2147483647 h 150"/>
                <a:gd name="T44" fmla="*/ 2147483647 w 171"/>
                <a:gd name="T45" fmla="*/ 2147483647 h 150"/>
                <a:gd name="T46" fmla="*/ 2147483647 w 171"/>
                <a:gd name="T47" fmla="*/ 2147483647 h 150"/>
                <a:gd name="T48" fmla="*/ 2147483647 w 171"/>
                <a:gd name="T49" fmla="*/ 2147483647 h 150"/>
                <a:gd name="T50" fmla="*/ 2147483647 w 171"/>
                <a:gd name="T51" fmla="*/ 2147483647 h 150"/>
                <a:gd name="T52" fmla="*/ 2147483647 w 171"/>
                <a:gd name="T53" fmla="*/ 2147483647 h 150"/>
                <a:gd name="T54" fmla="*/ 2147483647 w 171"/>
                <a:gd name="T55" fmla="*/ 2147483647 h 150"/>
                <a:gd name="T56" fmla="*/ 2147483647 w 171"/>
                <a:gd name="T57" fmla="*/ 2147483647 h 150"/>
                <a:gd name="T58" fmla="*/ 2147483647 w 171"/>
                <a:gd name="T59" fmla="*/ 2147483647 h 150"/>
                <a:gd name="T60" fmla="*/ 2147483647 w 171"/>
                <a:gd name="T61" fmla="*/ 2147483647 h 150"/>
                <a:gd name="T62" fmla="*/ 2147483647 w 171"/>
                <a:gd name="T63" fmla="*/ 2147483647 h 150"/>
                <a:gd name="T64" fmla="*/ 2147483647 w 171"/>
                <a:gd name="T65" fmla="*/ 2147483647 h 150"/>
                <a:gd name="T66" fmla="*/ 2147483647 w 171"/>
                <a:gd name="T67" fmla="*/ 2147483647 h 150"/>
                <a:gd name="T68" fmla="*/ 2147483647 w 171"/>
                <a:gd name="T69" fmla="*/ 2147483647 h 150"/>
                <a:gd name="T70" fmla="*/ 2147483647 w 171"/>
                <a:gd name="T71" fmla="*/ 2147483647 h 150"/>
                <a:gd name="T72" fmla="*/ 2147483647 w 171"/>
                <a:gd name="T73" fmla="*/ 2147483647 h 150"/>
                <a:gd name="T74" fmla="*/ 2147483647 w 171"/>
                <a:gd name="T75" fmla="*/ 2147483647 h 150"/>
                <a:gd name="T76" fmla="*/ 2147483647 w 171"/>
                <a:gd name="T77" fmla="*/ 2147483647 h 150"/>
                <a:gd name="T78" fmla="*/ 2147483647 w 171"/>
                <a:gd name="T79" fmla="*/ 2147483647 h 150"/>
                <a:gd name="T80" fmla="*/ 2147483647 w 171"/>
                <a:gd name="T81" fmla="*/ 2147483647 h 150"/>
                <a:gd name="T82" fmla="*/ 2147483647 w 171"/>
                <a:gd name="T83" fmla="*/ 2147483647 h 150"/>
                <a:gd name="T84" fmla="*/ 2147483647 w 171"/>
                <a:gd name="T85" fmla="*/ 2147483647 h 150"/>
                <a:gd name="T86" fmla="*/ 2147483647 w 171"/>
                <a:gd name="T87" fmla="*/ 2147483647 h 150"/>
                <a:gd name="T88" fmla="*/ 2147483647 w 171"/>
                <a:gd name="T89" fmla="*/ 2147483647 h 150"/>
                <a:gd name="T90" fmla="*/ 2147483647 w 171"/>
                <a:gd name="T91" fmla="*/ 2147483647 h 150"/>
                <a:gd name="T92" fmla="*/ 2147483647 w 171"/>
                <a:gd name="T93" fmla="*/ 2147483647 h 150"/>
                <a:gd name="T94" fmla="*/ 2147483647 w 171"/>
                <a:gd name="T95" fmla="*/ 2147483647 h 150"/>
                <a:gd name="T96" fmla="*/ 2147483647 w 171"/>
                <a:gd name="T97" fmla="*/ 2147483647 h 150"/>
                <a:gd name="T98" fmla="*/ 2147483647 w 171"/>
                <a:gd name="T99" fmla="*/ 2147483647 h 150"/>
                <a:gd name="T100" fmla="*/ 2147483647 w 171"/>
                <a:gd name="T101" fmla="*/ 2147483647 h 150"/>
                <a:gd name="T102" fmla="*/ 2147483647 w 171"/>
                <a:gd name="T103" fmla="*/ 2147483647 h 150"/>
                <a:gd name="T104" fmla="*/ 2147483647 w 171"/>
                <a:gd name="T105" fmla="*/ 2147483647 h 150"/>
                <a:gd name="T106" fmla="*/ 2147483647 w 171"/>
                <a:gd name="T107" fmla="*/ 2147483647 h 150"/>
                <a:gd name="T108" fmla="*/ 2147483647 w 171"/>
                <a:gd name="T109" fmla="*/ 2147483647 h 150"/>
                <a:gd name="T110" fmla="*/ 2147483647 w 171"/>
                <a:gd name="T111" fmla="*/ 2147483647 h 150"/>
                <a:gd name="T112" fmla="*/ 2147483647 w 171"/>
                <a:gd name="T113" fmla="*/ 0 h 1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1"/>
                <a:gd name="T172" fmla="*/ 0 h 150"/>
                <a:gd name="T173" fmla="*/ 171 w 171"/>
                <a:gd name="T174" fmla="*/ 150 h 1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1" h="150">
                  <a:moveTo>
                    <a:pt x="145" y="0"/>
                  </a:moveTo>
                  <a:lnTo>
                    <a:pt x="165" y="2"/>
                  </a:lnTo>
                  <a:lnTo>
                    <a:pt x="164" y="28"/>
                  </a:lnTo>
                  <a:lnTo>
                    <a:pt x="164" y="34"/>
                  </a:lnTo>
                  <a:lnTo>
                    <a:pt x="165" y="33"/>
                  </a:lnTo>
                  <a:lnTo>
                    <a:pt x="167" y="30"/>
                  </a:lnTo>
                  <a:lnTo>
                    <a:pt x="170" y="30"/>
                  </a:lnTo>
                  <a:lnTo>
                    <a:pt x="167" y="72"/>
                  </a:lnTo>
                  <a:lnTo>
                    <a:pt x="171" y="72"/>
                  </a:lnTo>
                  <a:lnTo>
                    <a:pt x="170" y="109"/>
                  </a:lnTo>
                  <a:lnTo>
                    <a:pt x="168" y="113"/>
                  </a:lnTo>
                  <a:lnTo>
                    <a:pt x="161" y="109"/>
                  </a:lnTo>
                  <a:lnTo>
                    <a:pt x="155" y="110"/>
                  </a:lnTo>
                  <a:lnTo>
                    <a:pt x="148" y="109"/>
                  </a:lnTo>
                  <a:lnTo>
                    <a:pt x="149" y="113"/>
                  </a:lnTo>
                  <a:lnTo>
                    <a:pt x="149" y="118"/>
                  </a:lnTo>
                  <a:lnTo>
                    <a:pt x="146" y="119"/>
                  </a:lnTo>
                  <a:lnTo>
                    <a:pt x="140" y="122"/>
                  </a:lnTo>
                  <a:lnTo>
                    <a:pt x="136" y="123"/>
                  </a:lnTo>
                  <a:lnTo>
                    <a:pt x="131" y="123"/>
                  </a:lnTo>
                  <a:lnTo>
                    <a:pt x="121" y="134"/>
                  </a:lnTo>
                  <a:lnTo>
                    <a:pt x="121" y="150"/>
                  </a:lnTo>
                  <a:lnTo>
                    <a:pt x="105" y="142"/>
                  </a:lnTo>
                  <a:lnTo>
                    <a:pt x="82" y="128"/>
                  </a:lnTo>
                  <a:lnTo>
                    <a:pt x="85" y="123"/>
                  </a:lnTo>
                  <a:lnTo>
                    <a:pt x="73" y="118"/>
                  </a:lnTo>
                  <a:lnTo>
                    <a:pt x="11" y="113"/>
                  </a:lnTo>
                  <a:lnTo>
                    <a:pt x="13" y="106"/>
                  </a:lnTo>
                  <a:lnTo>
                    <a:pt x="14" y="94"/>
                  </a:lnTo>
                  <a:lnTo>
                    <a:pt x="19" y="94"/>
                  </a:lnTo>
                  <a:lnTo>
                    <a:pt x="17" y="93"/>
                  </a:lnTo>
                  <a:lnTo>
                    <a:pt x="19" y="90"/>
                  </a:lnTo>
                  <a:lnTo>
                    <a:pt x="19" y="88"/>
                  </a:lnTo>
                  <a:lnTo>
                    <a:pt x="14" y="87"/>
                  </a:lnTo>
                  <a:lnTo>
                    <a:pt x="8" y="85"/>
                  </a:lnTo>
                  <a:lnTo>
                    <a:pt x="5" y="85"/>
                  </a:lnTo>
                  <a:lnTo>
                    <a:pt x="2" y="82"/>
                  </a:lnTo>
                  <a:lnTo>
                    <a:pt x="1" y="82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7" y="82"/>
                  </a:lnTo>
                  <a:lnTo>
                    <a:pt x="8" y="82"/>
                  </a:lnTo>
                  <a:lnTo>
                    <a:pt x="10" y="53"/>
                  </a:lnTo>
                  <a:lnTo>
                    <a:pt x="39" y="55"/>
                  </a:lnTo>
                  <a:lnTo>
                    <a:pt x="41" y="41"/>
                  </a:lnTo>
                  <a:lnTo>
                    <a:pt x="43" y="37"/>
                  </a:lnTo>
                  <a:lnTo>
                    <a:pt x="48" y="40"/>
                  </a:lnTo>
                  <a:lnTo>
                    <a:pt x="52" y="41"/>
                  </a:lnTo>
                  <a:lnTo>
                    <a:pt x="52" y="40"/>
                  </a:lnTo>
                  <a:lnTo>
                    <a:pt x="54" y="37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64" y="16"/>
                  </a:lnTo>
                  <a:lnTo>
                    <a:pt x="65" y="18"/>
                  </a:lnTo>
                  <a:lnTo>
                    <a:pt x="67" y="16"/>
                  </a:lnTo>
                  <a:lnTo>
                    <a:pt x="70" y="15"/>
                  </a:lnTo>
                  <a:lnTo>
                    <a:pt x="71" y="15"/>
                  </a:lnTo>
                  <a:lnTo>
                    <a:pt x="73" y="16"/>
                  </a:lnTo>
                  <a:lnTo>
                    <a:pt x="77" y="18"/>
                  </a:lnTo>
                  <a:lnTo>
                    <a:pt x="80" y="19"/>
                  </a:lnTo>
                  <a:lnTo>
                    <a:pt x="82" y="18"/>
                  </a:lnTo>
                  <a:lnTo>
                    <a:pt x="86" y="16"/>
                  </a:lnTo>
                  <a:lnTo>
                    <a:pt x="85" y="16"/>
                  </a:lnTo>
                  <a:lnTo>
                    <a:pt x="85" y="15"/>
                  </a:lnTo>
                  <a:lnTo>
                    <a:pt x="85" y="11"/>
                  </a:lnTo>
                  <a:lnTo>
                    <a:pt x="86" y="9"/>
                  </a:lnTo>
                  <a:lnTo>
                    <a:pt x="87" y="8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90" y="11"/>
                  </a:lnTo>
                  <a:lnTo>
                    <a:pt x="92" y="13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6" y="21"/>
                  </a:lnTo>
                  <a:lnTo>
                    <a:pt x="96" y="22"/>
                  </a:lnTo>
                  <a:lnTo>
                    <a:pt x="98" y="27"/>
                  </a:lnTo>
                  <a:lnTo>
                    <a:pt x="101" y="30"/>
                  </a:lnTo>
                  <a:lnTo>
                    <a:pt x="102" y="30"/>
                  </a:lnTo>
                  <a:lnTo>
                    <a:pt x="104" y="31"/>
                  </a:lnTo>
                  <a:lnTo>
                    <a:pt x="107" y="31"/>
                  </a:lnTo>
                  <a:lnTo>
                    <a:pt x="108" y="31"/>
                  </a:lnTo>
                  <a:lnTo>
                    <a:pt x="111" y="31"/>
                  </a:lnTo>
                  <a:lnTo>
                    <a:pt x="115" y="30"/>
                  </a:lnTo>
                  <a:lnTo>
                    <a:pt x="117" y="30"/>
                  </a:lnTo>
                  <a:lnTo>
                    <a:pt x="118" y="28"/>
                  </a:lnTo>
                  <a:lnTo>
                    <a:pt x="118" y="27"/>
                  </a:lnTo>
                  <a:lnTo>
                    <a:pt x="118" y="25"/>
                  </a:lnTo>
                  <a:lnTo>
                    <a:pt x="118" y="24"/>
                  </a:lnTo>
                  <a:lnTo>
                    <a:pt x="120" y="24"/>
                  </a:lnTo>
                  <a:lnTo>
                    <a:pt x="121" y="22"/>
                  </a:lnTo>
                  <a:lnTo>
                    <a:pt x="123" y="24"/>
                  </a:lnTo>
                  <a:lnTo>
                    <a:pt x="124" y="27"/>
                  </a:lnTo>
                  <a:lnTo>
                    <a:pt x="126" y="27"/>
                  </a:lnTo>
                  <a:lnTo>
                    <a:pt x="127" y="25"/>
                  </a:lnTo>
                  <a:lnTo>
                    <a:pt x="128" y="24"/>
                  </a:lnTo>
                  <a:lnTo>
                    <a:pt x="130" y="24"/>
                  </a:lnTo>
                  <a:lnTo>
                    <a:pt x="134" y="27"/>
                  </a:lnTo>
                  <a:lnTo>
                    <a:pt x="136" y="30"/>
                  </a:lnTo>
                  <a:lnTo>
                    <a:pt x="136" y="25"/>
                  </a:lnTo>
                  <a:lnTo>
                    <a:pt x="137" y="24"/>
                  </a:lnTo>
                  <a:lnTo>
                    <a:pt x="140" y="22"/>
                  </a:lnTo>
                  <a:lnTo>
                    <a:pt x="142" y="22"/>
                  </a:lnTo>
                  <a:lnTo>
                    <a:pt x="142" y="18"/>
                  </a:lnTo>
                  <a:lnTo>
                    <a:pt x="142" y="3"/>
                  </a:lnTo>
                  <a:lnTo>
                    <a:pt x="143" y="2"/>
                  </a:lnTo>
                  <a:lnTo>
                    <a:pt x="145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9" name="Freeform 275"/>
            <p:cNvSpPr>
              <a:spLocks noEditPoints="1"/>
            </p:cNvSpPr>
            <p:nvPr/>
          </p:nvSpPr>
          <p:spPr bwMode="auto">
            <a:xfrm rot="21334256">
              <a:off x="13601670" y="3778642"/>
              <a:ext cx="335625" cy="455601"/>
            </a:xfrm>
            <a:custGeom>
              <a:avLst/>
              <a:gdLst>
                <a:gd name="T0" fmla="*/ 2147483647 w 109"/>
                <a:gd name="T1" fmla="*/ 2147483647 h 125"/>
                <a:gd name="T2" fmla="*/ 2147483647 w 109"/>
                <a:gd name="T3" fmla="*/ 0 h 125"/>
                <a:gd name="T4" fmla="*/ 2147483647 w 109"/>
                <a:gd name="T5" fmla="*/ 2147483647 h 125"/>
                <a:gd name="T6" fmla="*/ 2147483647 w 109"/>
                <a:gd name="T7" fmla="*/ 2147483647 h 125"/>
                <a:gd name="T8" fmla="*/ 2147483647 w 109"/>
                <a:gd name="T9" fmla="*/ 2147483647 h 125"/>
                <a:gd name="T10" fmla="*/ 2147483647 w 109"/>
                <a:gd name="T11" fmla="*/ 2147483647 h 125"/>
                <a:gd name="T12" fmla="*/ 2147483647 w 109"/>
                <a:gd name="T13" fmla="*/ 2147483647 h 125"/>
                <a:gd name="T14" fmla="*/ 2147483647 w 109"/>
                <a:gd name="T15" fmla="*/ 2147483647 h 125"/>
                <a:gd name="T16" fmla="*/ 2147483647 w 109"/>
                <a:gd name="T17" fmla="*/ 2147483647 h 125"/>
                <a:gd name="T18" fmla="*/ 2147483647 w 109"/>
                <a:gd name="T19" fmla="*/ 2147483647 h 125"/>
                <a:gd name="T20" fmla="*/ 2147483647 w 109"/>
                <a:gd name="T21" fmla="*/ 2147483647 h 125"/>
                <a:gd name="T22" fmla="*/ 2147483647 w 109"/>
                <a:gd name="T23" fmla="*/ 2147483647 h 125"/>
                <a:gd name="T24" fmla="*/ 2147483647 w 109"/>
                <a:gd name="T25" fmla="*/ 2147483647 h 125"/>
                <a:gd name="T26" fmla="*/ 2147483647 w 109"/>
                <a:gd name="T27" fmla="*/ 2147483647 h 125"/>
                <a:gd name="T28" fmla="*/ 2147483647 w 109"/>
                <a:gd name="T29" fmla="*/ 2147483647 h 125"/>
                <a:gd name="T30" fmla="*/ 2147483647 w 109"/>
                <a:gd name="T31" fmla="*/ 2147483647 h 125"/>
                <a:gd name="T32" fmla="*/ 2147483647 w 109"/>
                <a:gd name="T33" fmla="*/ 2147483647 h 125"/>
                <a:gd name="T34" fmla="*/ 2147483647 w 109"/>
                <a:gd name="T35" fmla="*/ 2147483647 h 125"/>
                <a:gd name="T36" fmla="*/ 2147483647 w 109"/>
                <a:gd name="T37" fmla="*/ 2147483647 h 125"/>
                <a:gd name="T38" fmla="*/ 2147483647 w 109"/>
                <a:gd name="T39" fmla="*/ 2147483647 h 125"/>
                <a:gd name="T40" fmla="*/ 2147483647 w 109"/>
                <a:gd name="T41" fmla="*/ 2147483647 h 125"/>
                <a:gd name="T42" fmla="*/ 2147483647 w 109"/>
                <a:gd name="T43" fmla="*/ 2147483647 h 125"/>
                <a:gd name="T44" fmla="*/ 2147483647 w 109"/>
                <a:gd name="T45" fmla="*/ 2147483647 h 125"/>
                <a:gd name="T46" fmla="*/ 2147483647 w 109"/>
                <a:gd name="T47" fmla="*/ 2147483647 h 125"/>
                <a:gd name="T48" fmla="*/ 2147483647 w 109"/>
                <a:gd name="T49" fmla="*/ 2147483647 h 125"/>
                <a:gd name="T50" fmla="*/ 2147483647 w 109"/>
                <a:gd name="T51" fmla="*/ 2147483647 h 125"/>
                <a:gd name="T52" fmla="*/ 2147483647 w 109"/>
                <a:gd name="T53" fmla="*/ 2147483647 h 125"/>
                <a:gd name="T54" fmla="*/ 2147483647 w 109"/>
                <a:gd name="T55" fmla="*/ 2147483647 h 125"/>
                <a:gd name="T56" fmla="*/ 2147483647 w 109"/>
                <a:gd name="T57" fmla="*/ 2147483647 h 125"/>
                <a:gd name="T58" fmla="*/ 2147483647 w 109"/>
                <a:gd name="T59" fmla="*/ 2147483647 h 125"/>
                <a:gd name="T60" fmla="*/ 2147483647 w 109"/>
                <a:gd name="T61" fmla="*/ 2147483647 h 125"/>
                <a:gd name="T62" fmla="*/ 2147483647 w 109"/>
                <a:gd name="T63" fmla="*/ 2147483647 h 125"/>
                <a:gd name="T64" fmla="*/ 2147483647 w 109"/>
                <a:gd name="T65" fmla="*/ 2147483647 h 125"/>
                <a:gd name="T66" fmla="*/ 2147483647 w 109"/>
                <a:gd name="T67" fmla="*/ 2147483647 h 125"/>
                <a:gd name="T68" fmla="*/ 2147483647 w 109"/>
                <a:gd name="T69" fmla="*/ 2147483647 h 125"/>
                <a:gd name="T70" fmla="*/ 2147483647 w 109"/>
                <a:gd name="T71" fmla="*/ 2147483647 h 125"/>
                <a:gd name="T72" fmla="*/ 0 w 109"/>
                <a:gd name="T73" fmla="*/ 2147483647 h 125"/>
                <a:gd name="T74" fmla="*/ 2147483647 w 109"/>
                <a:gd name="T75" fmla="*/ 2147483647 h 125"/>
                <a:gd name="T76" fmla="*/ 2147483647 w 109"/>
                <a:gd name="T77" fmla="*/ 2147483647 h 125"/>
                <a:gd name="T78" fmla="*/ 2147483647 w 109"/>
                <a:gd name="T79" fmla="*/ 2147483647 h 125"/>
                <a:gd name="T80" fmla="*/ 2147483647 w 109"/>
                <a:gd name="T81" fmla="*/ 2147483647 h 125"/>
                <a:gd name="T82" fmla="*/ 2147483647 w 109"/>
                <a:gd name="T83" fmla="*/ 2147483647 h 125"/>
                <a:gd name="T84" fmla="*/ 2147483647 w 109"/>
                <a:gd name="T85" fmla="*/ 2147483647 h 125"/>
                <a:gd name="T86" fmla="*/ 2147483647 w 109"/>
                <a:gd name="T87" fmla="*/ 2147483647 h 1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9"/>
                <a:gd name="T133" fmla="*/ 0 h 125"/>
                <a:gd name="T134" fmla="*/ 109 w 109"/>
                <a:gd name="T135" fmla="*/ 125 h 1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9" h="125">
                  <a:moveTo>
                    <a:pt x="41" y="17"/>
                  </a:moveTo>
                  <a:lnTo>
                    <a:pt x="50" y="11"/>
                  </a:lnTo>
                  <a:lnTo>
                    <a:pt x="49" y="8"/>
                  </a:lnTo>
                  <a:lnTo>
                    <a:pt x="59" y="0"/>
                  </a:lnTo>
                  <a:lnTo>
                    <a:pt x="60" y="2"/>
                  </a:lnTo>
                  <a:lnTo>
                    <a:pt x="63" y="3"/>
                  </a:lnTo>
                  <a:lnTo>
                    <a:pt x="66" y="3"/>
                  </a:lnTo>
                  <a:lnTo>
                    <a:pt x="68" y="8"/>
                  </a:lnTo>
                  <a:lnTo>
                    <a:pt x="68" y="14"/>
                  </a:lnTo>
                  <a:lnTo>
                    <a:pt x="69" y="15"/>
                  </a:lnTo>
                  <a:lnTo>
                    <a:pt x="71" y="17"/>
                  </a:lnTo>
                  <a:lnTo>
                    <a:pt x="72" y="18"/>
                  </a:lnTo>
                  <a:lnTo>
                    <a:pt x="72" y="20"/>
                  </a:lnTo>
                  <a:lnTo>
                    <a:pt x="78" y="17"/>
                  </a:lnTo>
                  <a:lnTo>
                    <a:pt x="82" y="22"/>
                  </a:lnTo>
                  <a:lnTo>
                    <a:pt x="79" y="24"/>
                  </a:lnTo>
                  <a:lnTo>
                    <a:pt x="81" y="25"/>
                  </a:lnTo>
                  <a:lnTo>
                    <a:pt x="76" y="30"/>
                  </a:lnTo>
                  <a:lnTo>
                    <a:pt x="78" y="33"/>
                  </a:lnTo>
                  <a:lnTo>
                    <a:pt x="79" y="34"/>
                  </a:lnTo>
                  <a:lnTo>
                    <a:pt x="82" y="36"/>
                  </a:lnTo>
                  <a:lnTo>
                    <a:pt x="84" y="39"/>
                  </a:lnTo>
                  <a:lnTo>
                    <a:pt x="82" y="42"/>
                  </a:lnTo>
                  <a:lnTo>
                    <a:pt x="84" y="46"/>
                  </a:lnTo>
                  <a:lnTo>
                    <a:pt x="81" y="47"/>
                  </a:lnTo>
                  <a:lnTo>
                    <a:pt x="82" y="49"/>
                  </a:lnTo>
                  <a:lnTo>
                    <a:pt x="81" y="50"/>
                  </a:lnTo>
                  <a:lnTo>
                    <a:pt x="79" y="52"/>
                  </a:lnTo>
                  <a:lnTo>
                    <a:pt x="79" y="53"/>
                  </a:lnTo>
                  <a:lnTo>
                    <a:pt x="79" y="65"/>
                  </a:lnTo>
                  <a:lnTo>
                    <a:pt x="84" y="65"/>
                  </a:lnTo>
                  <a:lnTo>
                    <a:pt x="85" y="61"/>
                  </a:lnTo>
                  <a:lnTo>
                    <a:pt x="87" y="63"/>
                  </a:lnTo>
                  <a:lnTo>
                    <a:pt x="90" y="62"/>
                  </a:lnTo>
                  <a:lnTo>
                    <a:pt x="104" y="77"/>
                  </a:lnTo>
                  <a:lnTo>
                    <a:pt x="98" y="80"/>
                  </a:lnTo>
                  <a:lnTo>
                    <a:pt x="104" y="84"/>
                  </a:lnTo>
                  <a:lnTo>
                    <a:pt x="103" y="85"/>
                  </a:lnTo>
                  <a:lnTo>
                    <a:pt x="107" y="91"/>
                  </a:lnTo>
                  <a:lnTo>
                    <a:pt x="95" y="102"/>
                  </a:lnTo>
                  <a:lnTo>
                    <a:pt x="109" y="116"/>
                  </a:lnTo>
                  <a:lnTo>
                    <a:pt x="103" y="121"/>
                  </a:lnTo>
                  <a:lnTo>
                    <a:pt x="98" y="115"/>
                  </a:lnTo>
                  <a:lnTo>
                    <a:pt x="88" y="125"/>
                  </a:lnTo>
                  <a:lnTo>
                    <a:pt x="85" y="124"/>
                  </a:lnTo>
                  <a:lnTo>
                    <a:pt x="84" y="124"/>
                  </a:lnTo>
                  <a:lnTo>
                    <a:pt x="81" y="119"/>
                  </a:lnTo>
                  <a:lnTo>
                    <a:pt x="79" y="119"/>
                  </a:lnTo>
                  <a:lnTo>
                    <a:pt x="78" y="116"/>
                  </a:lnTo>
                  <a:lnTo>
                    <a:pt x="75" y="110"/>
                  </a:lnTo>
                  <a:lnTo>
                    <a:pt x="75" y="106"/>
                  </a:lnTo>
                  <a:lnTo>
                    <a:pt x="73" y="105"/>
                  </a:lnTo>
                  <a:lnTo>
                    <a:pt x="76" y="100"/>
                  </a:lnTo>
                  <a:lnTo>
                    <a:pt x="73" y="94"/>
                  </a:lnTo>
                  <a:lnTo>
                    <a:pt x="73" y="91"/>
                  </a:lnTo>
                  <a:lnTo>
                    <a:pt x="72" y="87"/>
                  </a:lnTo>
                  <a:lnTo>
                    <a:pt x="73" y="84"/>
                  </a:lnTo>
                  <a:lnTo>
                    <a:pt x="76" y="81"/>
                  </a:lnTo>
                  <a:lnTo>
                    <a:pt x="78" y="80"/>
                  </a:lnTo>
                  <a:lnTo>
                    <a:pt x="78" y="77"/>
                  </a:lnTo>
                  <a:lnTo>
                    <a:pt x="76" y="77"/>
                  </a:lnTo>
                  <a:lnTo>
                    <a:pt x="75" y="77"/>
                  </a:lnTo>
                  <a:lnTo>
                    <a:pt x="73" y="75"/>
                  </a:lnTo>
                  <a:lnTo>
                    <a:pt x="76" y="65"/>
                  </a:lnTo>
                  <a:lnTo>
                    <a:pt x="68" y="61"/>
                  </a:lnTo>
                  <a:lnTo>
                    <a:pt x="56" y="71"/>
                  </a:lnTo>
                  <a:lnTo>
                    <a:pt x="46" y="59"/>
                  </a:lnTo>
                  <a:lnTo>
                    <a:pt x="57" y="49"/>
                  </a:lnTo>
                  <a:lnTo>
                    <a:pt x="50" y="42"/>
                  </a:lnTo>
                  <a:lnTo>
                    <a:pt x="41" y="46"/>
                  </a:lnTo>
                  <a:lnTo>
                    <a:pt x="32" y="34"/>
                  </a:lnTo>
                  <a:lnTo>
                    <a:pt x="22" y="37"/>
                  </a:lnTo>
                  <a:lnTo>
                    <a:pt x="0" y="11"/>
                  </a:lnTo>
                  <a:lnTo>
                    <a:pt x="5" y="8"/>
                  </a:lnTo>
                  <a:lnTo>
                    <a:pt x="10" y="3"/>
                  </a:lnTo>
                  <a:lnTo>
                    <a:pt x="28" y="24"/>
                  </a:lnTo>
                  <a:lnTo>
                    <a:pt x="40" y="14"/>
                  </a:lnTo>
                  <a:lnTo>
                    <a:pt x="41" y="17"/>
                  </a:lnTo>
                  <a:close/>
                  <a:moveTo>
                    <a:pt x="54" y="93"/>
                  </a:moveTo>
                  <a:lnTo>
                    <a:pt x="43" y="105"/>
                  </a:lnTo>
                  <a:lnTo>
                    <a:pt x="37" y="99"/>
                  </a:lnTo>
                  <a:lnTo>
                    <a:pt x="40" y="96"/>
                  </a:lnTo>
                  <a:lnTo>
                    <a:pt x="38" y="93"/>
                  </a:lnTo>
                  <a:lnTo>
                    <a:pt x="47" y="87"/>
                  </a:lnTo>
                  <a:lnTo>
                    <a:pt x="49" y="85"/>
                  </a:lnTo>
                  <a:lnTo>
                    <a:pt x="53" y="88"/>
                  </a:lnTo>
                  <a:lnTo>
                    <a:pt x="51" y="90"/>
                  </a:lnTo>
                  <a:lnTo>
                    <a:pt x="54" y="9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50" name="Freeform 276"/>
            <p:cNvSpPr>
              <a:spLocks/>
            </p:cNvSpPr>
            <p:nvPr/>
          </p:nvSpPr>
          <p:spPr bwMode="auto">
            <a:xfrm rot="21334256">
              <a:off x="10812410" y="4187093"/>
              <a:ext cx="748279" cy="765280"/>
            </a:xfrm>
            <a:custGeom>
              <a:avLst/>
              <a:gdLst>
                <a:gd name="T0" fmla="*/ 2147483647 w 243"/>
                <a:gd name="T1" fmla="*/ 2147483647 h 211"/>
                <a:gd name="T2" fmla="*/ 2147483647 w 243"/>
                <a:gd name="T3" fmla="*/ 2147483647 h 211"/>
                <a:gd name="T4" fmla="*/ 2147483647 w 243"/>
                <a:gd name="T5" fmla="*/ 2147483647 h 211"/>
                <a:gd name="T6" fmla="*/ 2147483647 w 243"/>
                <a:gd name="T7" fmla="*/ 2147483647 h 211"/>
                <a:gd name="T8" fmla="*/ 2147483647 w 243"/>
                <a:gd name="T9" fmla="*/ 2147483647 h 211"/>
                <a:gd name="T10" fmla="*/ 2147483647 w 243"/>
                <a:gd name="T11" fmla="*/ 2147483647 h 211"/>
                <a:gd name="T12" fmla="*/ 2147483647 w 243"/>
                <a:gd name="T13" fmla="*/ 2147483647 h 211"/>
                <a:gd name="T14" fmla="*/ 2147483647 w 243"/>
                <a:gd name="T15" fmla="*/ 2147483647 h 211"/>
                <a:gd name="T16" fmla="*/ 2147483647 w 243"/>
                <a:gd name="T17" fmla="*/ 2147483647 h 211"/>
                <a:gd name="T18" fmla="*/ 2147483647 w 243"/>
                <a:gd name="T19" fmla="*/ 2147483647 h 211"/>
                <a:gd name="T20" fmla="*/ 2147483647 w 243"/>
                <a:gd name="T21" fmla="*/ 2147483647 h 211"/>
                <a:gd name="T22" fmla="*/ 2147483647 w 243"/>
                <a:gd name="T23" fmla="*/ 2147483647 h 211"/>
                <a:gd name="T24" fmla="*/ 2147483647 w 243"/>
                <a:gd name="T25" fmla="*/ 2147483647 h 211"/>
                <a:gd name="T26" fmla="*/ 2147483647 w 243"/>
                <a:gd name="T27" fmla="*/ 2147483647 h 211"/>
                <a:gd name="T28" fmla="*/ 2147483647 w 243"/>
                <a:gd name="T29" fmla="*/ 2147483647 h 211"/>
                <a:gd name="T30" fmla="*/ 2147483647 w 243"/>
                <a:gd name="T31" fmla="*/ 2147483647 h 211"/>
                <a:gd name="T32" fmla="*/ 2147483647 w 243"/>
                <a:gd name="T33" fmla="*/ 2147483647 h 211"/>
                <a:gd name="T34" fmla="*/ 2147483647 w 243"/>
                <a:gd name="T35" fmla="*/ 2147483647 h 211"/>
                <a:gd name="T36" fmla="*/ 2147483647 w 243"/>
                <a:gd name="T37" fmla="*/ 2147483647 h 211"/>
                <a:gd name="T38" fmla="*/ 2147483647 w 243"/>
                <a:gd name="T39" fmla="*/ 2147483647 h 211"/>
                <a:gd name="T40" fmla="*/ 2147483647 w 243"/>
                <a:gd name="T41" fmla="*/ 2147483647 h 211"/>
                <a:gd name="T42" fmla="*/ 2147483647 w 243"/>
                <a:gd name="T43" fmla="*/ 2147483647 h 211"/>
                <a:gd name="T44" fmla="*/ 2147483647 w 243"/>
                <a:gd name="T45" fmla="*/ 2147483647 h 211"/>
                <a:gd name="T46" fmla="*/ 2147483647 w 243"/>
                <a:gd name="T47" fmla="*/ 2147483647 h 211"/>
                <a:gd name="T48" fmla="*/ 2147483647 w 243"/>
                <a:gd name="T49" fmla="*/ 2147483647 h 211"/>
                <a:gd name="T50" fmla="*/ 2147483647 w 243"/>
                <a:gd name="T51" fmla="*/ 2147483647 h 211"/>
                <a:gd name="T52" fmla="*/ 2147483647 w 243"/>
                <a:gd name="T53" fmla="*/ 2147483647 h 211"/>
                <a:gd name="T54" fmla="*/ 2147483647 w 243"/>
                <a:gd name="T55" fmla="*/ 2147483647 h 211"/>
                <a:gd name="T56" fmla="*/ 2147483647 w 243"/>
                <a:gd name="T57" fmla="*/ 2147483647 h 211"/>
                <a:gd name="T58" fmla="*/ 2147483647 w 243"/>
                <a:gd name="T59" fmla="*/ 2147483647 h 211"/>
                <a:gd name="T60" fmla="*/ 2147483647 w 243"/>
                <a:gd name="T61" fmla="*/ 2147483647 h 211"/>
                <a:gd name="T62" fmla="*/ 2147483647 w 243"/>
                <a:gd name="T63" fmla="*/ 2147483647 h 211"/>
                <a:gd name="T64" fmla="*/ 2147483647 w 243"/>
                <a:gd name="T65" fmla="*/ 2147483647 h 211"/>
                <a:gd name="T66" fmla="*/ 2147483647 w 243"/>
                <a:gd name="T67" fmla="*/ 2147483647 h 211"/>
                <a:gd name="T68" fmla="*/ 2147483647 w 243"/>
                <a:gd name="T69" fmla="*/ 2147483647 h 211"/>
                <a:gd name="T70" fmla="*/ 2147483647 w 243"/>
                <a:gd name="T71" fmla="*/ 2147483647 h 211"/>
                <a:gd name="T72" fmla="*/ 2147483647 w 243"/>
                <a:gd name="T73" fmla="*/ 2147483647 h 211"/>
                <a:gd name="T74" fmla="*/ 2147483647 w 243"/>
                <a:gd name="T75" fmla="*/ 2147483647 h 211"/>
                <a:gd name="T76" fmla="*/ 2147483647 w 243"/>
                <a:gd name="T77" fmla="*/ 2147483647 h 211"/>
                <a:gd name="T78" fmla="*/ 2147483647 w 243"/>
                <a:gd name="T79" fmla="*/ 2147483647 h 211"/>
                <a:gd name="T80" fmla="*/ 2147483647 w 243"/>
                <a:gd name="T81" fmla="*/ 2147483647 h 211"/>
                <a:gd name="T82" fmla="*/ 2147483647 w 243"/>
                <a:gd name="T83" fmla="*/ 2147483647 h 211"/>
                <a:gd name="T84" fmla="*/ 2147483647 w 243"/>
                <a:gd name="T85" fmla="*/ 2147483647 h 211"/>
                <a:gd name="T86" fmla="*/ 2147483647 w 243"/>
                <a:gd name="T87" fmla="*/ 2147483647 h 211"/>
                <a:gd name="T88" fmla="*/ 2147483647 w 243"/>
                <a:gd name="T89" fmla="*/ 2147483647 h 211"/>
                <a:gd name="T90" fmla="*/ 2147483647 w 243"/>
                <a:gd name="T91" fmla="*/ 2147483647 h 211"/>
                <a:gd name="T92" fmla="*/ 2147483647 w 243"/>
                <a:gd name="T93" fmla="*/ 2147483647 h 211"/>
                <a:gd name="T94" fmla="*/ 2147483647 w 243"/>
                <a:gd name="T95" fmla="*/ 2147483647 h 211"/>
                <a:gd name="T96" fmla="*/ 2147483647 w 243"/>
                <a:gd name="T97" fmla="*/ 2147483647 h 211"/>
                <a:gd name="T98" fmla="*/ 2147483647 w 243"/>
                <a:gd name="T99" fmla="*/ 2147483647 h 211"/>
                <a:gd name="T100" fmla="*/ 2147483647 w 243"/>
                <a:gd name="T101" fmla="*/ 2147483647 h 211"/>
                <a:gd name="T102" fmla="*/ 2147483647 w 243"/>
                <a:gd name="T103" fmla="*/ 2147483647 h 211"/>
                <a:gd name="T104" fmla="*/ 2147483647 w 243"/>
                <a:gd name="T105" fmla="*/ 2147483647 h 211"/>
                <a:gd name="T106" fmla="*/ 2147483647 w 243"/>
                <a:gd name="T107" fmla="*/ 2147483647 h 211"/>
                <a:gd name="T108" fmla="*/ 2147483647 w 243"/>
                <a:gd name="T109" fmla="*/ 2147483647 h 211"/>
                <a:gd name="T110" fmla="*/ 2147483647 w 243"/>
                <a:gd name="T111" fmla="*/ 2147483647 h 211"/>
                <a:gd name="T112" fmla="*/ 2147483647 w 243"/>
                <a:gd name="T113" fmla="*/ 2147483647 h 2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3"/>
                <a:gd name="T172" fmla="*/ 0 h 211"/>
                <a:gd name="T173" fmla="*/ 243 w 243"/>
                <a:gd name="T174" fmla="*/ 211 h 21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3" h="211">
                  <a:moveTo>
                    <a:pt x="42" y="25"/>
                  </a:moveTo>
                  <a:lnTo>
                    <a:pt x="41" y="31"/>
                  </a:lnTo>
                  <a:lnTo>
                    <a:pt x="51" y="32"/>
                  </a:lnTo>
                  <a:lnTo>
                    <a:pt x="49" y="38"/>
                  </a:lnTo>
                  <a:lnTo>
                    <a:pt x="47" y="36"/>
                  </a:lnTo>
                  <a:lnTo>
                    <a:pt x="45" y="36"/>
                  </a:lnTo>
                  <a:lnTo>
                    <a:pt x="41" y="35"/>
                  </a:lnTo>
                  <a:lnTo>
                    <a:pt x="41" y="44"/>
                  </a:lnTo>
                  <a:lnTo>
                    <a:pt x="44" y="47"/>
                  </a:lnTo>
                  <a:lnTo>
                    <a:pt x="57" y="51"/>
                  </a:lnTo>
                  <a:lnTo>
                    <a:pt x="60" y="54"/>
                  </a:lnTo>
                  <a:lnTo>
                    <a:pt x="61" y="57"/>
                  </a:lnTo>
                  <a:lnTo>
                    <a:pt x="60" y="61"/>
                  </a:lnTo>
                  <a:lnTo>
                    <a:pt x="61" y="64"/>
                  </a:lnTo>
                  <a:lnTo>
                    <a:pt x="66" y="61"/>
                  </a:lnTo>
                  <a:lnTo>
                    <a:pt x="74" y="56"/>
                  </a:lnTo>
                  <a:lnTo>
                    <a:pt x="76" y="60"/>
                  </a:lnTo>
                  <a:lnTo>
                    <a:pt x="79" y="60"/>
                  </a:lnTo>
                  <a:lnTo>
                    <a:pt x="79" y="58"/>
                  </a:lnTo>
                  <a:lnTo>
                    <a:pt x="82" y="56"/>
                  </a:lnTo>
                  <a:lnTo>
                    <a:pt x="83" y="57"/>
                  </a:lnTo>
                  <a:lnTo>
                    <a:pt x="82" y="64"/>
                  </a:lnTo>
                  <a:lnTo>
                    <a:pt x="86" y="61"/>
                  </a:lnTo>
                  <a:lnTo>
                    <a:pt x="86" y="63"/>
                  </a:lnTo>
                  <a:lnTo>
                    <a:pt x="85" y="67"/>
                  </a:lnTo>
                  <a:lnTo>
                    <a:pt x="88" y="69"/>
                  </a:lnTo>
                  <a:lnTo>
                    <a:pt x="90" y="66"/>
                  </a:lnTo>
                  <a:lnTo>
                    <a:pt x="93" y="66"/>
                  </a:lnTo>
                  <a:lnTo>
                    <a:pt x="95" y="67"/>
                  </a:lnTo>
                  <a:lnTo>
                    <a:pt x="95" y="70"/>
                  </a:lnTo>
                  <a:lnTo>
                    <a:pt x="88" y="72"/>
                  </a:lnTo>
                  <a:lnTo>
                    <a:pt x="86" y="75"/>
                  </a:lnTo>
                  <a:lnTo>
                    <a:pt x="86" y="76"/>
                  </a:lnTo>
                  <a:lnTo>
                    <a:pt x="92" y="76"/>
                  </a:lnTo>
                  <a:lnTo>
                    <a:pt x="95" y="75"/>
                  </a:lnTo>
                  <a:lnTo>
                    <a:pt x="96" y="75"/>
                  </a:lnTo>
                  <a:lnTo>
                    <a:pt x="95" y="77"/>
                  </a:lnTo>
                  <a:lnTo>
                    <a:pt x="101" y="79"/>
                  </a:lnTo>
                  <a:lnTo>
                    <a:pt x="105" y="82"/>
                  </a:lnTo>
                  <a:lnTo>
                    <a:pt x="107" y="80"/>
                  </a:lnTo>
                  <a:lnTo>
                    <a:pt x="110" y="80"/>
                  </a:lnTo>
                  <a:lnTo>
                    <a:pt x="112" y="83"/>
                  </a:lnTo>
                  <a:lnTo>
                    <a:pt x="118" y="86"/>
                  </a:lnTo>
                  <a:lnTo>
                    <a:pt x="123" y="88"/>
                  </a:lnTo>
                  <a:lnTo>
                    <a:pt x="127" y="89"/>
                  </a:lnTo>
                  <a:lnTo>
                    <a:pt x="130" y="94"/>
                  </a:lnTo>
                  <a:lnTo>
                    <a:pt x="134" y="95"/>
                  </a:lnTo>
                  <a:lnTo>
                    <a:pt x="139" y="94"/>
                  </a:lnTo>
                  <a:lnTo>
                    <a:pt x="142" y="91"/>
                  </a:lnTo>
                  <a:lnTo>
                    <a:pt x="143" y="82"/>
                  </a:lnTo>
                  <a:lnTo>
                    <a:pt x="145" y="79"/>
                  </a:lnTo>
                  <a:lnTo>
                    <a:pt x="146" y="83"/>
                  </a:lnTo>
                  <a:lnTo>
                    <a:pt x="149" y="88"/>
                  </a:lnTo>
                  <a:lnTo>
                    <a:pt x="154" y="91"/>
                  </a:lnTo>
                  <a:lnTo>
                    <a:pt x="158" y="92"/>
                  </a:lnTo>
                  <a:lnTo>
                    <a:pt x="161" y="101"/>
                  </a:lnTo>
                  <a:lnTo>
                    <a:pt x="168" y="101"/>
                  </a:lnTo>
                  <a:lnTo>
                    <a:pt x="174" y="98"/>
                  </a:lnTo>
                  <a:lnTo>
                    <a:pt x="174" y="95"/>
                  </a:lnTo>
                  <a:lnTo>
                    <a:pt x="170" y="92"/>
                  </a:lnTo>
                  <a:lnTo>
                    <a:pt x="170" y="91"/>
                  </a:lnTo>
                  <a:lnTo>
                    <a:pt x="173" y="88"/>
                  </a:lnTo>
                  <a:lnTo>
                    <a:pt x="173" y="86"/>
                  </a:lnTo>
                  <a:lnTo>
                    <a:pt x="171" y="83"/>
                  </a:lnTo>
                  <a:lnTo>
                    <a:pt x="171" y="80"/>
                  </a:lnTo>
                  <a:lnTo>
                    <a:pt x="174" y="80"/>
                  </a:lnTo>
                  <a:lnTo>
                    <a:pt x="175" y="83"/>
                  </a:lnTo>
                  <a:lnTo>
                    <a:pt x="178" y="80"/>
                  </a:lnTo>
                  <a:lnTo>
                    <a:pt x="181" y="83"/>
                  </a:lnTo>
                  <a:lnTo>
                    <a:pt x="186" y="85"/>
                  </a:lnTo>
                  <a:lnTo>
                    <a:pt x="190" y="85"/>
                  </a:lnTo>
                  <a:lnTo>
                    <a:pt x="193" y="86"/>
                  </a:lnTo>
                  <a:lnTo>
                    <a:pt x="195" y="91"/>
                  </a:lnTo>
                  <a:lnTo>
                    <a:pt x="195" y="97"/>
                  </a:lnTo>
                  <a:lnTo>
                    <a:pt x="196" y="98"/>
                  </a:lnTo>
                  <a:lnTo>
                    <a:pt x="200" y="99"/>
                  </a:lnTo>
                  <a:lnTo>
                    <a:pt x="199" y="105"/>
                  </a:lnTo>
                  <a:lnTo>
                    <a:pt x="195" y="116"/>
                  </a:lnTo>
                  <a:lnTo>
                    <a:pt x="197" y="117"/>
                  </a:lnTo>
                  <a:lnTo>
                    <a:pt x="205" y="119"/>
                  </a:lnTo>
                  <a:lnTo>
                    <a:pt x="209" y="120"/>
                  </a:lnTo>
                  <a:lnTo>
                    <a:pt x="215" y="124"/>
                  </a:lnTo>
                  <a:lnTo>
                    <a:pt x="219" y="129"/>
                  </a:lnTo>
                  <a:lnTo>
                    <a:pt x="224" y="138"/>
                  </a:lnTo>
                  <a:lnTo>
                    <a:pt x="228" y="141"/>
                  </a:lnTo>
                  <a:lnTo>
                    <a:pt x="231" y="141"/>
                  </a:lnTo>
                  <a:lnTo>
                    <a:pt x="233" y="139"/>
                  </a:lnTo>
                  <a:lnTo>
                    <a:pt x="237" y="143"/>
                  </a:lnTo>
                  <a:lnTo>
                    <a:pt x="239" y="146"/>
                  </a:lnTo>
                  <a:lnTo>
                    <a:pt x="239" y="151"/>
                  </a:lnTo>
                  <a:lnTo>
                    <a:pt x="239" y="154"/>
                  </a:lnTo>
                  <a:lnTo>
                    <a:pt x="240" y="155"/>
                  </a:lnTo>
                  <a:lnTo>
                    <a:pt x="243" y="157"/>
                  </a:lnTo>
                  <a:lnTo>
                    <a:pt x="243" y="158"/>
                  </a:lnTo>
                  <a:lnTo>
                    <a:pt x="241" y="161"/>
                  </a:lnTo>
                  <a:lnTo>
                    <a:pt x="236" y="165"/>
                  </a:lnTo>
                  <a:lnTo>
                    <a:pt x="231" y="170"/>
                  </a:lnTo>
                  <a:lnTo>
                    <a:pt x="228" y="174"/>
                  </a:lnTo>
                  <a:lnTo>
                    <a:pt x="224" y="184"/>
                  </a:lnTo>
                  <a:lnTo>
                    <a:pt x="222" y="186"/>
                  </a:lnTo>
                  <a:lnTo>
                    <a:pt x="222" y="189"/>
                  </a:lnTo>
                  <a:lnTo>
                    <a:pt x="222" y="193"/>
                  </a:lnTo>
                  <a:lnTo>
                    <a:pt x="221" y="198"/>
                  </a:lnTo>
                  <a:lnTo>
                    <a:pt x="219" y="201"/>
                  </a:lnTo>
                  <a:lnTo>
                    <a:pt x="217" y="201"/>
                  </a:lnTo>
                  <a:lnTo>
                    <a:pt x="215" y="202"/>
                  </a:lnTo>
                  <a:lnTo>
                    <a:pt x="215" y="206"/>
                  </a:lnTo>
                  <a:lnTo>
                    <a:pt x="217" y="211"/>
                  </a:lnTo>
                  <a:lnTo>
                    <a:pt x="214" y="209"/>
                  </a:lnTo>
                  <a:lnTo>
                    <a:pt x="209" y="206"/>
                  </a:lnTo>
                  <a:lnTo>
                    <a:pt x="203" y="204"/>
                  </a:lnTo>
                  <a:lnTo>
                    <a:pt x="199" y="202"/>
                  </a:lnTo>
                  <a:lnTo>
                    <a:pt x="196" y="201"/>
                  </a:lnTo>
                  <a:lnTo>
                    <a:pt x="193" y="199"/>
                  </a:lnTo>
                  <a:lnTo>
                    <a:pt x="192" y="199"/>
                  </a:lnTo>
                  <a:lnTo>
                    <a:pt x="190" y="199"/>
                  </a:lnTo>
                  <a:lnTo>
                    <a:pt x="187" y="198"/>
                  </a:lnTo>
                  <a:lnTo>
                    <a:pt x="186" y="198"/>
                  </a:lnTo>
                  <a:lnTo>
                    <a:pt x="181" y="196"/>
                  </a:lnTo>
                  <a:lnTo>
                    <a:pt x="174" y="192"/>
                  </a:lnTo>
                  <a:lnTo>
                    <a:pt x="165" y="192"/>
                  </a:lnTo>
                  <a:lnTo>
                    <a:pt x="161" y="189"/>
                  </a:lnTo>
                  <a:lnTo>
                    <a:pt x="158" y="189"/>
                  </a:lnTo>
                  <a:lnTo>
                    <a:pt x="155" y="189"/>
                  </a:lnTo>
                  <a:lnTo>
                    <a:pt x="151" y="190"/>
                  </a:lnTo>
                  <a:lnTo>
                    <a:pt x="146" y="190"/>
                  </a:lnTo>
                  <a:lnTo>
                    <a:pt x="145" y="189"/>
                  </a:lnTo>
                  <a:lnTo>
                    <a:pt x="140" y="186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2" y="179"/>
                  </a:lnTo>
                  <a:lnTo>
                    <a:pt x="129" y="176"/>
                  </a:lnTo>
                  <a:lnTo>
                    <a:pt x="127" y="173"/>
                  </a:lnTo>
                  <a:lnTo>
                    <a:pt x="123" y="170"/>
                  </a:lnTo>
                  <a:lnTo>
                    <a:pt x="118" y="168"/>
                  </a:lnTo>
                  <a:lnTo>
                    <a:pt x="114" y="167"/>
                  </a:lnTo>
                  <a:lnTo>
                    <a:pt x="111" y="168"/>
                  </a:lnTo>
                  <a:lnTo>
                    <a:pt x="107" y="168"/>
                  </a:lnTo>
                  <a:lnTo>
                    <a:pt x="105" y="168"/>
                  </a:lnTo>
                  <a:lnTo>
                    <a:pt x="104" y="168"/>
                  </a:lnTo>
                  <a:lnTo>
                    <a:pt x="99" y="167"/>
                  </a:lnTo>
                  <a:lnTo>
                    <a:pt x="98" y="165"/>
                  </a:lnTo>
                  <a:lnTo>
                    <a:pt x="96" y="164"/>
                  </a:lnTo>
                  <a:lnTo>
                    <a:pt x="95" y="161"/>
                  </a:lnTo>
                  <a:lnTo>
                    <a:pt x="93" y="158"/>
                  </a:lnTo>
                  <a:lnTo>
                    <a:pt x="92" y="157"/>
                  </a:lnTo>
                  <a:lnTo>
                    <a:pt x="90" y="152"/>
                  </a:lnTo>
                  <a:lnTo>
                    <a:pt x="88" y="149"/>
                  </a:lnTo>
                  <a:lnTo>
                    <a:pt x="86" y="148"/>
                  </a:lnTo>
                  <a:lnTo>
                    <a:pt x="82" y="146"/>
                  </a:lnTo>
                  <a:lnTo>
                    <a:pt x="82" y="143"/>
                  </a:lnTo>
                  <a:lnTo>
                    <a:pt x="82" y="141"/>
                  </a:lnTo>
                  <a:lnTo>
                    <a:pt x="80" y="138"/>
                  </a:lnTo>
                  <a:lnTo>
                    <a:pt x="79" y="136"/>
                  </a:lnTo>
                  <a:lnTo>
                    <a:pt x="79" y="135"/>
                  </a:lnTo>
                  <a:lnTo>
                    <a:pt x="79" y="133"/>
                  </a:lnTo>
                  <a:lnTo>
                    <a:pt x="79" y="130"/>
                  </a:lnTo>
                  <a:lnTo>
                    <a:pt x="79" y="129"/>
                  </a:lnTo>
                  <a:lnTo>
                    <a:pt x="77" y="127"/>
                  </a:lnTo>
                  <a:lnTo>
                    <a:pt x="74" y="126"/>
                  </a:lnTo>
                  <a:lnTo>
                    <a:pt x="73" y="123"/>
                  </a:lnTo>
                  <a:lnTo>
                    <a:pt x="71" y="120"/>
                  </a:lnTo>
                  <a:lnTo>
                    <a:pt x="70" y="119"/>
                  </a:lnTo>
                  <a:lnTo>
                    <a:pt x="66" y="114"/>
                  </a:lnTo>
                  <a:lnTo>
                    <a:pt x="60" y="108"/>
                  </a:lnTo>
                  <a:lnTo>
                    <a:pt x="58" y="107"/>
                  </a:lnTo>
                  <a:lnTo>
                    <a:pt x="55" y="105"/>
                  </a:lnTo>
                  <a:lnTo>
                    <a:pt x="55" y="104"/>
                  </a:lnTo>
                  <a:lnTo>
                    <a:pt x="57" y="104"/>
                  </a:lnTo>
                  <a:lnTo>
                    <a:pt x="58" y="102"/>
                  </a:lnTo>
                  <a:lnTo>
                    <a:pt x="61" y="104"/>
                  </a:lnTo>
                  <a:lnTo>
                    <a:pt x="64" y="102"/>
                  </a:lnTo>
                  <a:lnTo>
                    <a:pt x="64" y="101"/>
                  </a:lnTo>
                  <a:lnTo>
                    <a:pt x="63" y="98"/>
                  </a:lnTo>
                  <a:lnTo>
                    <a:pt x="61" y="95"/>
                  </a:lnTo>
                  <a:lnTo>
                    <a:pt x="58" y="92"/>
                  </a:lnTo>
                  <a:lnTo>
                    <a:pt x="54" y="91"/>
                  </a:lnTo>
                  <a:lnTo>
                    <a:pt x="52" y="91"/>
                  </a:lnTo>
                  <a:lnTo>
                    <a:pt x="49" y="92"/>
                  </a:lnTo>
                  <a:lnTo>
                    <a:pt x="49" y="95"/>
                  </a:lnTo>
                  <a:lnTo>
                    <a:pt x="51" y="97"/>
                  </a:lnTo>
                  <a:lnTo>
                    <a:pt x="51" y="99"/>
                  </a:lnTo>
                  <a:lnTo>
                    <a:pt x="51" y="101"/>
                  </a:lnTo>
                  <a:lnTo>
                    <a:pt x="49" y="101"/>
                  </a:lnTo>
                  <a:lnTo>
                    <a:pt x="48" y="99"/>
                  </a:lnTo>
                  <a:lnTo>
                    <a:pt x="47" y="99"/>
                  </a:lnTo>
                  <a:lnTo>
                    <a:pt x="45" y="99"/>
                  </a:lnTo>
                  <a:lnTo>
                    <a:pt x="44" y="98"/>
                  </a:lnTo>
                  <a:lnTo>
                    <a:pt x="42" y="98"/>
                  </a:lnTo>
                  <a:lnTo>
                    <a:pt x="41" y="98"/>
                  </a:lnTo>
                  <a:lnTo>
                    <a:pt x="38" y="97"/>
                  </a:lnTo>
                  <a:lnTo>
                    <a:pt x="38" y="95"/>
                  </a:lnTo>
                  <a:lnTo>
                    <a:pt x="36" y="94"/>
                  </a:lnTo>
                  <a:lnTo>
                    <a:pt x="35" y="94"/>
                  </a:lnTo>
                  <a:lnTo>
                    <a:pt x="32" y="92"/>
                  </a:lnTo>
                  <a:lnTo>
                    <a:pt x="30" y="88"/>
                  </a:lnTo>
                  <a:lnTo>
                    <a:pt x="25" y="83"/>
                  </a:lnTo>
                  <a:lnTo>
                    <a:pt x="20" y="79"/>
                  </a:lnTo>
                  <a:lnTo>
                    <a:pt x="19" y="75"/>
                  </a:lnTo>
                  <a:lnTo>
                    <a:pt x="17" y="73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6"/>
                  </a:lnTo>
                  <a:lnTo>
                    <a:pt x="17" y="66"/>
                  </a:lnTo>
                  <a:lnTo>
                    <a:pt x="19" y="64"/>
                  </a:lnTo>
                  <a:lnTo>
                    <a:pt x="20" y="63"/>
                  </a:lnTo>
                  <a:lnTo>
                    <a:pt x="23" y="63"/>
                  </a:lnTo>
                  <a:lnTo>
                    <a:pt x="23" y="61"/>
                  </a:lnTo>
                  <a:lnTo>
                    <a:pt x="22" y="58"/>
                  </a:lnTo>
                  <a:lnTo>
                    <a:pt x="19" y="56"/>
                  </a:lnTo>
                  <a:lnTo>
                    <a:pt x="10" y="48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7" y="28"/>
                  </a:lnTo>
                  <a:lnTo>
                    <a:pt x="3" y="20"/>
                  </a:lnTo>
                  <a:lnTo>
                    <a:pt x="5" y="16"/>
                  </a:lnTo>
                  <a:lnTo>
                    <a:pt x="8" y="6"/>
                  </a:lnTo>
                  <a:lnTo>
                    <a:pt x="11" y="0"/>
                  </a:lnTo>
                  <a:lnTo>
                    <a:pt x="23" y="12"/>
                  </a:lnTo>
                  <a:lnTo>
                    <a:pt x="23" y="17"/>
                  </a:lnTo>
                  <a:lnTo>
                    <a:pt x="26" y="20"/>
                  </a:lnTo>
                  <a:lnTo>
                    <a:pt x="29" y="19"/>
                  </a:lnTo>
                  <a:lnTo>
                    <a:pt x="35" y="22"/>
                  </a:lnTo>
                  <a:lnTo>
                    <a:pt x="42" y="2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51" name="Freeform 277"/>
            <p:cNvSpPr>
              <a:spLocks/>
            </p:cNvSpPr>
            <p:nvPr/>
          </p:nvSpPr>
          <p:spPr bwMode="auto">
            <a:xfrm rot="21334256">
              <a:off x="11739242" y="4104865"/>
              <a:ext cx="694634" cy="721505"/>
            </a:xfrm>
            <a:custGeom>
              <a:avLst/>
              <a:gdLst>
                <a:gd name="T0" fmla="*/ 2147483647 w 225"/>
                <a:gd name="T1" fmla="*/ 2147483647 h 198"/>
                <a:gd name="T2" fmla="*/ 2147483647 w 225"/>
                <a:gd name="T3" fmla="*/ 2147483647 h 198"/>
                <a:gd name="T4" fmla="*/ 2147483647 w 225"/>
                <a:gd name="T5" fmla="*/ 2147483647 h 198"/>
                <a:gd name="T6" fmla="*/ 2147483647 w 225"/>
                <a:gd name="T7" fmla="*/ 2147483647 h 198"/>
                <a:gd name="T8" fmla="*/ 2147483647 w 225"/>
                <a:gd name="T9" fmla="*/ 2147483647 h 198"/>
                <a:gd name="T10" fmla="*/ 2147483647 w 225"/>
                <a:gd name="T11" fmla="*/ 2147483647 h 198"/>
                <a:gd name="T12" fmla="*/ 2147483647 w 225"/>
                <a:gd name="T13" fmla="*/ 2147483647 h 198"/>
                <a:gd name="T14" fmla="*/ 2147483647 w 225"/>
                <a:gd name="T15" fmla="*/ 2147483647 h 198"/>
                <a:gd name="T16" fmla="*/ 2147483647 w 225"/>
                <a:gd name="T17" fmla="*/ 2147483647 h 198"/>
                <a:gd name="T18" fmla="*/ 2147483647 w 225"/>
                <a:gd name="T19" fmla="*/ 2147483647 h 198"/>
                <a:gd name="T20" fmla="*/ 2147483647 w 225"/>
                <a:gd name="T21" fmla="*/ 2147483647 h 198"/>
                <a:gd name="T22" fmla="*/ 2147483647 w 225"/>
                <a:gd name="T23" fmla="*/ 2147483647 h 198"/>
                <a:gd name="T24" fmla="*/ 2147483647 w 225"/>
                <a:gd name="T25" fmla="*/ 2147483647 h 198"/>
                <a:gd name="T26" fmla="*/ 2147483647 w 225"/>
                <a:gd name="T27" fmla="*/ 2147483647 h 198"/>
                <a:gd name="T28" fmla="*/ 2147483647 w 225"/>
                <a:gd name="T29" fmla="*/ 2147483647 h 198"/>
                <a:gd name="T30" fmla="*/ 2147483647 w 225"/>
                <a:gd name="T31" fmla="*/ 2147483647 h 198"/>
                <a:gd name="T32" fmla="*/ 2147483647 w 225"/>
                <a:gd name="T33" fmla="*/ 2147483647 h 198"/>
                <a:gd name="T34" fmla="*/ 2147483647 w 225"/>
                <a:gd name="T35" fmla="*/ 2147483647 h 198"/>
                <a:gd name="T36" fmla="*/ 2147483647 w 225"/>
                <a:gd name="T37" fmla="*/ 2147483647 h 198"/>
                <a:gd name="T38" fmla="*/ 2147483647 w 225"/>
                <a:gd name="T39" fmla="*/ 2147483647 h 198"/>
                <a:gd name="T40" fmla="*/ 2147483647 w 225"/>
                <a:gd name="T41" fmla="*/ 2147483647 h 198"/>
                <a:gd name="T42" fmla="*/ 2147483647 w 225"/>
                <a:gd name="T43" fmla="*/ 2147483647 h 198"/>
                <a:gd name="T44" fmla="*/ 2147483647 w 225"/>
                <a:gd name="T45" fmla="*/ 2147483647 h 198"/>
                <a:gd name="T46" fmla="*/ 2147483647 w 225"/>
                <a:gd name="T47" fmla="*/ 2147483647 h 198"/>
                <a:gd name="T48" fmla="*/ 2147483647 w 225"/>
                <a:gd name="T49" fmla="*/ 2147483647 h 198"/>
                <a:gd name="T50" fmla="*/ 2147483647 w 225"/>
                <a:gd name="T51" fmla="*/ 2147483647 h 198"/>
                <a:gd name="T52" fmla="*/ 2147483647 w 225"/>
                <a:gd name="T53" fmla="*/ 2147483647 h 198"/>
                <a:gd name="T54" fmla="*/ 2147483647 w 225"/>
                <a:gd name="T55" fmla="*/ 2147483647 h 198"/>
                <a:gd name="T56" fmla="*/ 2147483647 w 225"/>
                <a:gd name="T57" fmla="*/ 2147483647 h 198"/>
                <a:gd name="T58" fmla="*/ 2147483647 w 225"/>
                <a:gd name="T59" fmla="*/ 2147483647 h 198"/>
                <a:gd name="T60" fmla="*/ 2147483647 w 225"/>
                <a:gd name="T61" fmla="*/ 2147483647 h 198"/>
                <a:gd name="T62" fmla="*/ 2147483647 w 225"/>
                <a:gd name="T63" fmla="*/ 2147483647 h 198"/>
                <a:gd name="T64" fmla="*/ 2147483647 w 225"/>
                <a:gd name="T65" fmla="*/ 2147483647 h 198"/>
                <a:gd name="T66" fmla="*/ 2147483647 w 225"/>
                <a:gd name="T67" fmla="*/ 2147483647 h 198"/>
                <a:gd name="T68" fmla="*/ 2147483647 w 225"/>
                <a:gd name="T69" fmla="*/ 2147483647 h 198"/>
                <a:gd name="T70" fmla="*/ 2147483647 w 225"/>
                <a:gd name="T71" fmla="*/ 2147483647 h 198"/>
                <a:gd name="T72" fmla="*/ 2147483647 w 225"/>
                <a:gd name="T73" fmla="*/ 2147483647 h 198"/>
                <a:gd name="T74" fmla="*/ 2147483647 w 225"/>
                <a:gd name="T75" fmla="*/ 2147483647 h 198"/>
                <a:gd name="T76" fmla="*/ 2147483647 w 225"/>
                <a:gd name="T77" fmla="*/ 2147483647 h 198"/>
                <a:gd name="T78" fmla="*/ 2147483647 w 225"/>
                <a:gd name="T79" fmla="*/ 2147483647 h 198"/>
                <a:gd name="T80" fmla="*/ 2147483647 w 225"/>
                <a:gd name="T81" fmla="*/ 2147483647 h 198"/>
                <a:gd name="T82" fmla="*/ 2147483647 w 225"/>
                <a:gd name="T83" fmla="*/ 2147483647 h 198"/>
                <a:gd name="T84" fmla="*/ 2147483647 w 225"/>
                <a:gd name="T85" fmla="*/ 2147483647 h 198"/>
                <a:gd name="T86" fmla="*/ 2147483647 w 225"/>
                <a:gd name="T87" fmla="*/ 2147483647 h 198"/>
                <a:gd name="T88" fmla="*/ 2147483647 w 225"/>
                <a:gd name="T89" fmla="*/ 2147483647 h 198"/>
                <a:gd name="T90" fmla="*/ 2147483647 w 225"/>
                <a:gd name="T91" fmla="*/ 2147483647 h 198"/>
                <a:gd name="T92" fmla="*/ 2147483647 w 225"/>
                <a:gd name="T93" fmla="*/ 2147483647 h 198"/>
                <a:gd name="T94" fmla="*/ 2147483647 w 225"/>
                <a:gd name="T95" fmla="*/ 2147483647 h 1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5"/>
                <a:gd name="T145" fmla="*/ 0 h 198"/>
                <a:gd name="T146" fmla="*/ 225 w 225"/>
                <a:gd name="T147" fmla="*/ 198 h 1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5" h="198">
                  <a:moveTo>
                    <a:pt x="82" y="13"/>
                  </a:moveTo>
                  <a:lnTo>
                    <a:pt x="83" y="11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93" y="10"/>
                  </a:lnTo>
                  <a:lnTo>
                    <a:pt x="95" y="10"/>
                  </a:lnTo>
                  <a:lnTo>
                    <a:pt x="98" y="10"/>
                  </a:lnTo>
                  <a:lnTo>
                    <a:pt x="101" y="9"/>
                  </a:lnTo>
                  <a:lnTo>
                    <a:pt x="117" y="17"/>
                  </a:lnTo>
                  <a:lnTo>
                    <a:pt x="121" y="17"/>
                  </a:lnTo>
                  <a:lnTo>
                    <a:pt x="126" y="17"/>
                  </a:lnTo>
                  <a:lnTo>
                    <a:pt x="131" y="17"/>
                  </a:lnTo>
                  <a:lnTo>
                    <a:pt x="139" y="17"/>
                  </a:lnTo>
                  <a:lnTo>
                    <a:pt x="143" y="19"/>
                  </a:lnTo>
                  <a:lnTo>
                    <a:pt x="149" y="20"/>
                  </a:lnTo>
                  <a:lnTo>
                    <a:pt x="153" y="23"/>
                  </a:lnTo>
                  <a:lnTo>
                    <a:pt x="156" y="25"/>
                  </a:lnTo>
                  <a:lnTo>
                    <a:pt x="159" y="25"/>
                  </a:lnTo>
                  <a:lnTo>
                    <a:pt x="165" y="23"/>
                  </a:lnTo>
                  <a:lnTo>
                    <a:pt x="171" y="23"/>
                  </a:lnTo>
                  <a:lnTo>
                    <a:pt x="175" y="23"/>
                  </a:lnTo>
                  <a:lnTo>
                    <a:pt x="178" y="23"/>
                  </a:lnTo>
                  <a:lnTo>
                    <a:pt x="180" y="23"/>
                  </a:lnTo>
                  <a:lnTo>
                    <a:pt x="183" y="28"/>
                  </a:lnTo>
                  <a:lnTo>
                    <a:pt x="187" y="28"/>
                  </a:lnTo>
                  <a:lnTo>
                    <a:pt x="190" y="29"/>
                  </a:lnTo>
                  <a:lnTo>
                    <a:pt x="193" y="26"/>
                  </a:lnTo>
                  <a:lnTo>
                    <a:pt x="194" y="25"/>
                  </a:lnTo>
                  <a:lnTo>
                    <a:pt x="200" y="26"/>
                  </a:lnTo>
                  <a:lnTo>
                    <a:pt x="203" y="28"/>
                  </a:lnTo>
                  <a:lnTo>
                    <a:pt x="202" y="39"/>
                  </a:lnTo>
                  <a:lnTo>
                    <a:pt x="206" y="42"/>
                  </a:lnTo>
                  <a:lnTo>
                    <a:pt x="209" y="42"/>
                  </a:lnTo>
                  <a:lnTo>
                    <a:pt x="219" y="50"/>
                  </a:lnTo>
                  <a:lnTo>
                    <a:pt x="225" y="42"/>
                  </a:lnTo>
                  <a:lnTo>
                    <a:pt x="225" y="45"/>
                  </a:lnTo>
                  <a:lnTo>
                    <a:pt x="225" y="48"/>
                  </a:lnTo>
                  <a:lnTo>
                    <a:pt x="224" y="53"/>
                  </a:lnTo>
                  <a:lnTo>
                    <a:pt x="222" y="58"/>
                  </a:lnTo>
                  <a:lnTo>
                    <a:pt x="203" y="77"/>
                  </a:lnTo>
                  <a:lnTo>
                    <a:pt x="206" y="79"/>
                  </a:lnTo>
                  <a:lnTo>
                    <a:pt x="193" y="92"/>
                  </a:lnTo>
                  <a:lnTo>
                    <a:pt x="194" y="94"/>
                  </a:lnTo>
                  <a:lnTo>
                    <a:pt x="193" y="95"/>
                  </a:lnTo>
                  <a:lnTo>
                    <a:pt x="187" y="95"/>
                  </a:lnTo>
                  <a:lnTo>
                    <a:pt x="175" y="116"/>
                  </a:lnTo>
                  <a:lnTo>
                    <a:pt x="171" y="120"/>
                  </a:lnTo>
                  <a:lnTo>
                    <a:pt x="162" y="123"/>
                  </a:lnTo>
                  <a:lnTo>
                    <a:pt x="146" y="133"/>
                  </a:lnTo>
                  <a:lnTo>
                    <a:pt x="145" y="136"/>
                  </a:lnTo>
                  <a:lnTo>
                    <a:pt x="136" y="139"/>
                  </a:lnTo>
                  <a:lnTo>
                    <a:pt x="136" y="142"/>
                  </a:lnTo>
                  <a:lnTo>
                    <a:pt x="145" y="145"/>
                  </a:lnTo>
                  <a:lnTo>
                    <a:pt x="150" y="148"/>
                  </a:lnTo>
                  <a:lnTo>
                    <a:pt x="155" y="151"/>
                  </a:lnTo>
                  <a:lnTo>
                    <a:pt x="164" y="159"/>
                  </a:lnTo>
                  <a:lnTo>
                    <a:pt x="164" y="162"/>
                  </a:lnTo>
                  <a:lnTo>
                    <a:pt x="161" y="164"/>
                  </a:lnTo>
                  <a:lnTo>
                    <a:pt x="156" y="164"/>
                  </a:lnTo>
                  <a:lnTo>
                    <a:pt x="155" y="173"/>
                  </a:lnTo>
                  <a:lnTo>
                    <a:pt x="148" y="173"/>
                  </a:lnTo>
                  <a:lnTo>
                    <a:pt x="142" y="174"/>
                  </a:lnTo>
                  <a:lnTo>
                    <a:pt x="136" y="180"/>
                  </a:lnTo>
                  <a:lnTo>
                    <a:pt x="109" y="177"/>
                  </a:lnTo>
                  <a:lnTo>
                    <a:pt x="108" y="181"/>
                  </a:lnTo>
                  <a:lnTo>
                    <a:pt x="92" y="176"/>
                  </a:lnTo>
                  <a:lnTo>
                    <a:pt x="85" y="174"/>
                  </a:lnTo>
                  <a:lnTo>
                    <a:pt x="76" y="168"/>
                  </a:lnTo>
                  <a:lnTo>
                    <a:pt x="68" y="171"/>
                  </a:lnTo>
                  <a:lnTo>
                    <a:pt x="65" y="170"/>
                  </a:lnTo>
                  <a:lnTo>
                    <a:pt x="63" y="170"/>
                  </a:lnTo>
                  <a:lnTo>
                    <a:pt x="58" y="171"/>
                  </a:lnTo>
                  <a:lnTo>
                    <a:pt x="55" y="177"/>
                  </a:lnTo>
                  <a:lnTo>
                    <a:pt x="51" y="180"/>
                  </a:lnTo>
                  <a:lnTo>
                    <a:pt x="52" y="186"/>
                  </a:lnTo>
                  <a:lnTo>
                    <a:pt x="48" y="192"/>
                  </a:lnTo>
                  <a:lnTo>
                    <a:pt x="39" y="198"/>
                  </a:lnTo>
                  <a:lnTo>
                    <a:pt x="38" y="196"/>
                  </a:lnTo>
                  <a:lnTo>
                    <a:pt x="41" y="192"/>
                  </a:lnTo>
                  <a:lnTo>
                    <a:pt x="41" y="189"/>
                  </a:lnTo>
                  <a:lnTo>
                    <a:pt x="39" y="186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30" y="186"/>
                  </a:lnTo>
                  <a:lnTo>
                    <a:pt x="30" y="189"/>
                  </a:lnTo>
                  <a:lnTo>
                    <a:pt x="26" y="190"/>
                  </a:lnTo>
                  <a:lnTo>
                    <a:pt x="8" y="180"/>
                  </a:lnTo>
                  <a:lnTo>
                    <a:pt x="7" y="179"/>
                  </a:lnTo>
                  <a:lnTo>
                    <a:pt x="7" y="177"/>
                  </a:lnTo>
                  <a:lnTo>
                    <a:pt x="10" y="177"/>
                  </a:lnTo>
                  <a:lnTo>
                    <a:pt x="20" y="177"/>
                  </a:lnTo>
                  <a:lnTo>
                    <a:pt x="22" y="176"/>
                  </a:lnTo>
                  <a:lnTo>
                    <a:pt x="22" y="173"/>
                  </a:lnTo>
                  <a:lnTo>
                    <a:pt x="22" y="171"/>
                  </a:lnTo>
                  <a:lnTo>
                    <a:pt x="26" y="174"/>
                  </a:lnTo>
                  <a:lnTo>
                    <a:pt x="27" y="170"/>
                  </a:lnTo>
                  <a:lnTo>
                    <a:pt x="17" y="152"/>
                  </a:lnTo>
                  <a:lnTo>
                    <a:pt x="14" y="148"/>
                  </a:lnTo>
                  <a:lnTo>
                    <a:pt x="11" y="146"/>
                  </a:lnTo>
                  <a:lnTo>
                    <a:pt x="8" y="145"/>
                  </a:lnTo>
                  <a:lnTo>
                    <a:pt x="2" y="146"/>
                  </a:lnTo>
                  <a:lnTo>
                    <a:pt x="1" y="145"/>
                  </a:lnTo>
                  <a:lnTo>
                    <a:pt x="0" y="142"/>
                  </a:lnTo>
                  <a:lnTo>
                    <a:pt x="2" y="138"/>
                  </a:lnTo>
                  <a:lnTo>
                    <a:pt x="2" y="132"/>
                  </a:lnTo>
                  <a:lnTo>
                    <a:pt x="7" y="133"/>
                  </a:lnTo>
                  <a:lnTo>
                    <a:pt x="11" y="127"/>
                  </a:lnTo>
                  <a:lnTo>
                    <a:pt x="16" y="127"/>
                  </a:lnTo>
                  <a:lnTo>
                    <a:pt x="17" y="126"/>
                  </a:lnTo>
                  <a:lnTo>
                    <a:pt x="19" y="120"/>
                  </a:lnTo>
                  <a:lnTo>
                    <a:pt x="17" y="116"/>
                  </a:lnTo>
                  <a:lnTo>
                    <a:pt x="16" y="111"/>
                  </a:lnTo>
                  <a:lnTo>
                    <a:pt x="16" y="110"/>
                  </a:lnTo>
                  <a:lnTo>
                    <a:pt x="19" y="108"/>
                  </a:lnTo>
                  <a:lnTo>
                    <a:pt x="22" y="110"/>
                  </a:lnTo>
                  <a:lnTo>
                    <a:pt x="22" y="108"/>
                  </a:lnTo>
                  <a:lnTo>
                    <a:pt x="26" y="101"/>
                  </a:lnTo>
                  <a:lnTo>
                    <a:pt x="27" y="96"/>
                  </a:lnTo>
                  <a:lnTo>
                    <a:pt x="30" y="94"/>
                  </a:lnTo>
                  <a:lnTo>
                    <a:pt x="36" y="86"/>
                  </a:lnTo>
                  <a:lnTo>
                    <a:pt x="36" y="83"/>
                  </a:lnTo>
                  <a:lnTo>
                    <a:pt x="38" y="82"/>
                  </a:lnTo>
                  <a:lnTo>
                    <a:pt x="41" y="82"/>
                  </a:lnTo>
                  <a:lnTo>
                    <a:pt x="49" y="91"/>
                  </a:lnTo>
                  <a:lnTo>
                    <a:pt x="51" y="86"/>
                  </a:lnTo>
                  <a:lnTo>
                    <a:pt x="60" y="83"/>
                  </a:lnTo>
                  <a:lnTo>
                    <a:pt x="49" y="77"/>
                  </a:lnTo>
                  <a:lnTo>
                    <a:pt x="49" y="74"/>
                  </a:lnTo>
                  <a:lnTo>
                    <a:pt x="43" y="72"/>
                  </a:lnTo>
                  <a:lnTo>
                    <a:pt x="46" y="69"/>
                  </a:lnTo>
                  <a:lnTo>
                    <a:pt x="51" y="60"/>
                  </a:lnTo>
                  <a:lnTo>
                    <a:pt x="42" y="45"/>
                  </a:lnTo>
                  <a:lnTo>
                    <a:pt x="43" y="38"/>
                  </a:lnTo>
                  <a:lnTo>
                    <a:pt x="41" y="33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2" y="3"/>
                  </a:lnTo>
                  <a:lnTo>
                    <a:pt x="58" y="7"/>
                  </a:lnTo>
                  <a:lnTo>
                    <a:pt x="63" y="10"/>
                  </a:lnTo>
                  <a:lnTo>
                    <a:pt x="67" y="11"/>
                  </a:lnTo>
                  <a:lnTo>
                    <a:pt x="73" y="13"/>
                  </a:lnTo>
                  <a:lnTo>
                    <a:pt x="76" y="14"/>
                  </a:lnTo>
                  <a:lnTo>
                    <a:pt x="80" y="14"/>
                  </a:lnTo>
                  <a:lnTo>
                    <a:pt x="82" y="1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/>
            </a:p>
          </p:txBody>
        </p:sp>
        <p:sp>
          <p:nvSpPr>
            <p:cNvPr id="652" name="Freeform 278"/>
            <p:cNvSpPr>
              <a:spLocks/>
            </p:cNvSpPr>
            <p:nvPr/>
          </p:nvSpPr>
          <p:spPr bwMode="auto">
            <a:xfrm rot="21334256">
              <a:off x="10401945" y="3879617"/>
              <a:ext cx="420907" cy="562611"/>
            </a:xfrm>
            <a:custGeom>
              <a:avLst/>
              <a:gdLst>
                <a:gd name="T0" fmla="*/ 2147483647 w 136"/>
                <a:gd name="T1" fmla="*/ 2147483647 h 155"/>
                <a:gd name="T2" fmla="*/ 2147483647 w 136"/>
                <a:gd name="T3" fmla="*/ 2147483647 h 155"/>
                <a:gd name="T4" fmla="*/ 2147483647 w 136"/>
                <a:gd name="T5" fmla="*/ 2147483647 h 155"/>
                <a:gd name="T6" fmla="*/ 2147483647 w 136"/>
                <a:gd name="T7" fmla="*/ 2147483647 h 155"/>
                <a:gd name="T8" fmla="*/ 2147483647 w 136"/>
                <a:gd name="T9" fmla="*/ 2147483647 h 155"/>
                <a:gd name="T10" fmla="*/ 2147483647 w 136"/>
                <a:gd name="T11" fmla="*/ 2147483647 h 155"/>
                <a:gd name="T12" fmla="*/ 2147483647 w 136"/>
                <a:gd name="T13" fmla="*/ 2147483647 h 155"/>
                <a:gd name="T14" fmla="*/ 2147483647 w 136"/>
                <a:gd name="T15" fmla="*/ 2147483647 h 155"/>
                <a:gd name="T16" fmla="*/ 2147483647 w 136"/>
                <a:gd name="T17" fmla="*/ 2147483647 h 155"/>
                <a:gd name="T18" fmla="*/ 2147483647 w 136"/>
                <a:gd name="T19" fmla="*/ 2147483647 h 155"/>
                <a:gd name="T20" fmla="*/ 2147483647 w 136"/>
                <a:gd name="T21" fmla="*/ 2147483647 h 155"/>
                <a:gd name="T22" fmla="*/ 2147483647 w 136"/>
                <a:gd name="T23" fmla="*/ 2147483647 h 155"/>
                <a:gd name="T24" fmla="*/ 2147483647 w 136"/>
                <a:gd name="T25" fmla="*/ 2147483647 h 155"/>
                <a:gd name="T26" fmla="*/ 2147483647 w 136"/>
                <a:gd name="T27" fmla="*/ 2147483647 h 155"/>
                <a:gd name="T28" fmla="*/ 2147483647 w 136"/>
                <a:gd name="T29" fmla="*/ 2147483647 h 155"/>
                <a:gd name="T30" fmla="*/ 2147483647 w 136"/>
                <a:gd name="T31" fmla="*/ 2147483647 h 155"/>
                <a:gd name="T32" fmla="*/ 2147483647 w 136"/>
                <a:gd name="T33" fmla="*/ 2147483647 h 155"/>
                <a:gd name="T34" fmla="*/ 2147483647 w 136"/>
                <a:gd name="T35" fmla="*/ 2147483647 h 155"/>
                <a:gd name="T36" fmla="*/ 2147483647 w 136"/>
                <a:gd name="T37" fmla="*/ 2147483647 h 155"/>
                <a:gd name="T38" fmla="*/ 2147483647 w 136"/>
                <a:gd name="T39" fmla="*/ 2147483647 h 155"/>
                <a:gd name="T40" fmla="*/ 2147483647 w 136"/>
                <a:gd name="T41" fmla="*/ 2147483647 h 155"/>
                <a:gd name="T42" fmla="*/ 0 w 136"/>
                <a:gd name="T43" fmla="*/ 2147483647 h 155"/>
                <a:gd name="T44" fmla="*/ 2147483647 w 136"/>
                <a:gd name="T45" fmla="*/ 2147483647 h 155"/>
                <a:gd name="T46" fmla="*/ 2147483647 w 136"/>
                <a:gd name="T47" fmla="*/ 2147483647 h 155"/>
                <a:gd name="T48" fmla="*/ 2147483647 w 136"/>
                <a:gd name="T49" fmla="*/ 2147483647 h 155"/>
                <a:gd name="T50" fmla="*/ 2147483647 w 136"/>
                <a:gd name="T51" fmla="*/ 2147483647 h 155"/>
                <a:gd name="T52" fmla="*/ 2147483647 w 136"/>
                <a:gd name="T53" fmla="*/ 2147483647 h 155"/>
                <a:gd name="T54" fmla="*/ 2147483647 w 136"/>
                <a:gd name="T55" fmla="*/ 2147483647 h 155"/>
                <a:gd name="T56" fmla="*/ 2147483647 w 136"/>
                <a:gd name="T57" fmla="*/ 2147483647 h 155"/>
                <a:gd name="T58" fmla="*/ 2147483647 w 136"/>
                <a:gd name="T59" fmla="*/ 2147483647 h 155"/>
                <a:gd name="T60" fmla="*/ 2147483647 w 136"/>
                <a:gd name="T61" fmla="*/ 2147483647 h 155"/>
                <a:gd name="T62" fmla="*/ 2147483647 w 136"/>
                <a:gd name="T63" fmla="*/ 2147483647 h 155"/>
                <a:gd name="T64" fmla="*/ 2147483647 w 136"/>
                <a:gd name="T65" fmla="*/ 2147483647 h 155"/>
                <a:gd name="T66" fmla="*/ 2147483647 w 136"/>
                <a:gd name="T67" fmla="*/ 0 h 155"/>
                <a:gd name="T68" fmla="*/ 2147483647 w 136"/>
                <a:gd name="T69" fmla="*/ 2147483647 h 155"/>
                <a:gd name="T70" fmla="*/ 2147483647 w 136"/>
                <a:gd name="T71" fmla="*/ 2147483647 h 155"/>
                <a:gd name="T72" fmla="*/ 2147483647 w 136"/>
                <a:gd name="T73" fmla="*/ 2147483647 h 155"/>
                <a:gd name="T74" fmla="*/ 2147483647 w 136"/>
                <a:gd name="T75" fmla="*/ 2147483647 h 155"/>
                <a:gd name="T76" fmla="*/ 2147483647 w 136"/>
                <a:gd name="T77" fmla="*/ 2147483647 h 155"/>
                <a:gd name="T78" fmla="*/ 2147483647 w 136"/>
                <a:gd name="T79" fmla="*/ 2147483647 h 155"/>
                <a:gd name="T80" fmla="*/ 2147483647 w 136"/>
                <a:gd name="T81" fmla="*/ 2147483647 h 155"/>
                <a:gd name="T82" fmla="*/ 2147483647 w 136"/>
                <a:gd name="T83" fmla="*/ 2147483647 h 155"/>
                <a:gd name="T84" fmla="*/ 2147483647 w 136"/>
                <a:gd name="T85" fmla="*/ 2147483647 h 155"/>
                <a:gd name="T86" fmla="*/ 2147483647 w 136"/>
                <a:gd name="T87" fmla="*/ 2147483647 h 155"/>
                <a:gd name="T88" fmla="*/ 2147483647 w 136"/>
                <a:gd name="T89" fmla="*/ 2147483647 h 155"/>
                <a:gd name="T90" fmla="*/ 2147483647 w 136"/>
                <a:gd name="T91" fmla="*/ 2147483647 h 155"/>
                <a:gd name="T92" fmla="*/ 2147483647 w 136"/>
                <a:gd name="T93" fmla="*/ 2147483647 h 155"/>
                <a:gd name="T94" fmla="*/ 2147483647 w 136"/>
                <a:gd name="T95" fmla="*/ 2147483647 h 155"/>
                <a:gd name="T96" fmla="*/ 2147483647 w 136"/>
                <a:gd name="T97" fmla="*/ 2147483647 h 1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6"/>
                <a:gd name="T148" fmla="*/ 0 h 155"/>
                <a:gd name="T149" fmla="*/ 136 w 136"/>
                <a:gd name="T150" fmla="*/ 155 h 1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6" h="155">
                  <a:moveTo>
                    <a:pt x="131" y="104"/>
                  </a:moveTo>
                  <a:lnTo>
                    <a:pt x="128" y="114"/>
                  </a:lnTo>
                  <a:lnTo>
                    <a:pt x="126" y="118"/>
                  </a:lnTo>
                  <a:lnTo>
                    <a:pt x="130" y="126"/>
                  </a:lnTo>
                  <a:lnTo>
                    <a:pt x="123" y="134"/>
                  </a:lnTo>
                  <a:lnTo>
                    <a:pt x="121" y="130"/>
                  </a:lnTo>
                  <a:lnTo>
                    <a:pt x="117" y="126"/>
                  </a:lnTo>
                  <a:lnTo>
                    <a:pt x="114" y="124"/>
                  </a:lnTo>
                  <a:lnTo>
                    <a:pt x="111" y="123"/>
                  </a:lnTo>
                  <a:lnTo>
                    <a:pt x="108" y="123"/>
                  </a:lnTo>
                  <a:lnTo>
                    <a:pt x="106" y="123"/>
                  </a:lnTo>
                  <a:lnTo>
                    <a:pt x="105" y="123"/>
                  </a:lnTo>
                  <a:lnTo>
                    <a:pt x="104" y="124"/>
                  </a:lnTo>
                  <a:lnTo>
                    <a:pt x="104" y="126"/>
                  </a:lnTo>
                  <a:lnTo>
                    <a:pt x="105" y="130"/>
                  </a:lnTo>
                  <a:lnTo>
                    <a:pt x="106" y="133"/>
                  </a:lnTo>
                  <a:lnTo>
                    <a:pt x="106" y="136"/>
                  </a:lnTo>
                  <a:lnTo>
                    <a:pt x="106" y="139"/>
                  </a:lnTo>
                  <a:lnTo>
                    <a:pt x="109" y="142"/>
                  </a:lnTo>
                  <a:lnTo>
                    <a:pt x="112" y="143"/>
                  </a:lnTo>
                  <a:lnTo>
                    <a:pt x="111" y="145"/>
                  </a:lnTo>
                  <a:lnTo>
                    <a:pt x="109" y="146"/>
                  </a:lnTo>
                  <a:lnTo>
                    <a:pt x="111" y="143"/>
                  </a:lnTo>
                  <a:lnTo>
                    <a:pt x="109" y="143"/>
                  </a:lnTo>
                  <a:lnTo>
                    <a:pt x="108" y="143"/>
                  </a:lnTo>
                  <a:lnTo>
                    <a:pt x="108" y="146"/>
                  </a:lnTo>
                  <a:lnTo>
                    <a:pt x="108" y="148"/>
                  </a:lnTo>
                  <a:lnTo>
                    <a:pt x="106" y="151"/>
                  </a:lnTo>
                  <a:lnTo>
                    <a:pt x="102" y="152"/>
                  </a:lnTo>
                  <a:lnTo>
                    <a:pt x="99" y="154"/>
                  </a:lnTo>
                  <a:lnTo>
                    <a:pt x="98" y="154"/>
                  </a:lnTo>
                  <a:lnTo>
                    <a:pt x="92" y="154"/>
                  </a:lnTo>
                  <a:lnTo>
                    <a:pt x="89" y="155"/>
                  </a:lnTo>
                  <a:lnTo>
                    <a:pt x="82" y="154"/>
                  </a:lnTo>
                  <a:lnTo>
                    <a:pt x="74" y="151"/>
                  </a:lnTo>
                  <a:lnTo>
                    <a:pt x="68" y="148"/>
                  </a:lnTo>
                  <a:lnTo>
                    <a:pt x="61" y="145"/>
                  </a:lnTo>
                  <a:lnTo>
                    <a:pt x="57" y="145"/>
                  </a:lnTo>
                  <a:lnTo>
                    <a:pt x="55" y="145"/>
                  </a:lnTo>
                  <a:lnTo>
                    <a:pt x="52" y="145"/>
                  </a:lnTo>
                  <a:lnTo>
                    <a:pt x="51" y="145"/>
                  </a:lnTo>
                  <a:lnTo>
                    <a:pt x="49" y="143"/>
                  </a:lnTo>
                  <a:lnTo>
                    <a:pt x="43" y="142"/>
                  </a:lnTo>
                  <a:lnTo>
                    <a:pt x="42" y="142"/>
                  </a:lnTo>
                  <a:lnTo>
                    <a:pt x="41" y="140"/>
                  </a:lnTo>
                  <a:lnTo>
                    <a:pt x="39" y="140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3" y="137"/>
                  </a:lnTo>
                  <a:lnTo>
                    <a:pt x="30" y="136"/>
                  </a:lnTo>
                  <a:lnTo>
                    <a:pt x="27" y="134"/>
                  </a:lnTo>
                  <a:lnTo>
                    <a:pt x="24" y="132"/>
                  </a:lnTo>
                  <a:lnTo>
                    <a:pt x="19" y="130"/>
                  </a:lnTo>
                  <a:lnTo>
                    <a:pt x="16" y="129"/>
                  </a:lnTo>
                  <a:lnTo>
                    <a:pt x="14" y="127"/>
                  </a:lnTo>
                  <a:lnTo>
                    <a:pt x="13" y="126"/>
                  </a:lnTo>
                  <a:lnTo>
                    <a:pt x="11" y="124"/>
                  </a:lnTo>
                  <a:lnTo>
                    <a:pt x="10" y="124"/>
                  </a:lnTo>
                  <a:lnTo>
                    <a:pt x="8" y="123"/>
                  </a:lnTo>
                  <a:lnTo>
                    <a:pt x="5" y="121"/>
                  </a:lnTo>
                  <a:lnTo>
                    <a:pt x="4" y="120"/>
                  </a:lnTo>
                  <a:lnTo>
                    <a:pt x="2" y="118"/>
                  </a:lnTo>
                  <a:lnTo>
                    <a:pt x="1" y="115"/>
                  </a:lnTo>
                  <a:lnTo>
                    <a:pt x="0" y="114"/>
                  </a:lnTo>
                  <a:lnTo>
                    <a:pt x="8" y="104"/>
                  </a:lnTo>
                  <a:lnTo>
                    <a:pt x="11" y="104"/>
                  </a:lnTo>
                  <a:lnTo>
                    <a:pt x="11" y="107"/>
                  </a:lnTo>
                  <a:lnTo>
                    <a:pt x="11" y="111"/>
                  </a:lnTo>
                  <a:lnTo>
                    <a:pt x="14" y="111"/>
                  </a:lnTo>
                  <a:lnTo>
                    <a:pt x="16" y="107"/>
                  </a:lnTo>
                  <a:lnTo>
                    <a:pt x="20" y="102"/>
                  </a:lnTo>
                  <a:lnTo>
                    <a:pt x="21" y="95"/>
                  </a:lnTo>
                  <a:lnTo>
                    <a:pt x="23" y="96"/>
                  </a:lnTo>
                  <a:lnTo>
                    <a:pt x="24" y="93"/>
                  </a:lnTo>
                  <a:lnTo>
                    <a:pt x="11" y="85"/>
                  </a:lnTo>
                  <a:lnTo>
                    <a:pt x="7" y="83"/>
                  </a:lnTo>
                  <a:lnTo>
                    <a:pt x="7" y="80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8" y="77"/>
                  </a:lnTo>
                  <a:lnTo>
                    <a:pt x="10" y="71"/>
                  </a:lnTo>
                  <a:lnTo>
                    <a:pt x="14" y="73"/>
                  </a:lnTo>
                  <a:lnTo>
                    <a:pt x="17" y="48"/>
                  </a:lnTo>
                  <a:lnTo>
                    <a:pt x="30" y="51"/>
                  </a:lnTo>
                  <a:lnTo>
                    <a:pt x="32" y="48"/>
                  </a:lnTo>
                  <a:lnTo>
                    <a:pt x="30" y="45"/>
                  </a:lnTo>
                  <a:lnTo>
                    <a:pt x="32" y="41"/>
                  </a:lnTo>
                  <a:lnTo>
                    <a:pt x="26" y="36"/>
                  </a:lnTo>
                  <a:lnTo>
                    <a:pt x="33" y="14"/>
                  </a:lnTo>
                  <a:lnTo>
                    <a:pt x="39" y="16"/>
                  </a:lnTo>
                  <a:lnTo>
                    <a:pt x="43" y="11"/>
                  </a:lnTo>
                  <a:lnTo>
                    <a:pt x="48" y="16"/>
                  </a:lnTo>
                  <a:lnTo>
                    <a:pt x="51" y="19"/>
                  </a:lnTo>
                  <a:lnTo>
                    <a:pt x="61" y="19"/>
                  </a:lnTo>
                  <a:lnTo>
                    <a:pt x="63" y="17"/>
                  </a:lnTo>
                  <a:lnTo>
                    <a:pt x="55" y="14"/>
                  </a:lnTo>
                  <a:lnTo>
                    <a:pt x="57" y="11"/>
                  </a:lnTo>
                  <a:lnTo>
                    <a:pt x="51" y="4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61" y="8"/>
                  </a:lnTo>
                  <a:lnTo>
                    <a:pt x="64" y="8"/>
                  </a:lnTo>
                  <a:lnTo>
                    <a:pt x="61" y="3"/>
                  </a:lnTo>
                  <a:lnTo>
                    <a:pt x="65" y="1"/>
                  </a:lnTo>
                  <a:lnTo>
                    <a:pt x="77" y="4"/>
                  </a:lnTo>
                  <a:lnTo>
                    <a:pt x="67" y="16"/>
                  </a:lnTo>
                  <a:lnTo>
                    <a:pt x="68" y="20"/>
                  </a:lnTo>
                  <a:lnTo>
                    <a:pt x="68" y="23"/>
                  </a:lnTo>
                  <a:lnTo>
                    <a:pt x="71" y="25"/>
                  </a:lnTo>
                  <a:lnTo>
                    <a:pt x="74" y="29"/>
                  </a:lnTo>
                  <a:lnTo>
                    <a:pt x="76" y="36"/>
                  </a:lnTo>
                  <a:lnTo>
                    <a:pt x="80" y="36"/>
                  </a:lnTo>
                  <a:lnTo>
                    <a:pt x="82" y="38"/>
                  </a:lnTo>
                  <a:lnTo>
                    <a:pt x="85" y="36"/>
                  </a:lnTo>
                  <a:lnTo>
                    <a:pt x="86" y="36"/>
                  </a:lnTo>
                  <a:lnTo>
                    <a:pt x="89" y="42"/>
                  </a:lnTo>
                  <a:lnTo>
                    <a:pt x="90" y="45"/>
                  </a:lnTo>
                  <a:lnTo>
                    <a:pt x="99" y="47"/>
                  </a:lnTo>
                  <a:lnTo>
                    <a:pt x="99" y="48"/>
                  </a:lnTo>
                  <a:lnTo>
                    <a:pt x="90" y="49"/>
                  </a:lnTo>
                  <a:lnTo>
                    <a:pt x="87" y="51"/>
                  </a:lnTo>
                  <a:lnTo>
                    <a:pt x="86" y="52"/>
                  </a:lnTo>
                  <a:lnTo>
                    <a:pt x="90" y="57"/>
                  </a:lnTo>
                  <a:lnTo>
                    <a:pt x="96" y="57"/>
                  </a:lnTo>
                  <a:lnTo>
                    <a:pt x="104" y="54"/>
                  </a:lnTo>
                  <a:lnTo>
                    <a:pt x="108" y="54"/>
                  </a:lnTo>
                  <a:lnTo>
                    <a:pt x="109" y="57"/>
                  </a:lnTo>
                  <a:lnTo>
                    <a:pt x="111" y="58"/>
                  </a:lnTo>
                  <a:lnTo>
                    <a:pt x="111" y="61"/>
                  </a:lnTo>
                  <a:lnTo>
                    <a:pt x="115" y="64"/>
                  </a:lnTo>
                  <a:lnTo>
                    <a:pt x="112" y="70"/>
                  </a:lnTo>
                  <a:lnTo>
                    <a:pt x="109" y="69"/>
                  </a:lnTo>
                  <a:lnTo>
                    <a:pt x="106" y="74"/>
                  </a:lnTo>
                  <a:lnTo>
                    <a:pt x="114" y="74"/>
                  </a:lnTo>
                  <a:lnTo>
                    <a:pt x="114" y="76"/>
                  </a:lnTo>
                  <a:lnTo>
                    <a:pt x="124" y="77"/>
                  </a:lnTo>
                  <a:lnTo>
                    <a:pt x="124" y="82"/>
                  </a:lnTo>
                  <a:lnTo>
                    <a:pt x="128" y="83"/>
                  </a:lnTo>
                  <a:lnTo>
                    <a:pt x="131" y="80"/>
                  </a:lnTo>
                  <a:lnTo>
                    <a:pt x="136" y="82"/>
                  </a:lnTo>
                  <a:lnTo>
                    <a:pt x="128" y="88"/>
                  </a:lnTo>
                  <a:lnTo>
                    <a:pt x="131" y="92"/>
                  </a:lnTo>
                  <a:lnTo>
                    <a:pt x="128" y="104"/>
                  </a:lnTo>
                  <a:lnTo>
                    <a:pt x="131" y="10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53" name="Freeform 280"/>
            <p:cNvSpPr>
              <a:spLocks/>
            </p:cNvSpPr>
            <p:nvPr/>
          </p:nvSpPr>
          <p:spPr bwMode="auto">
            <a:xfrm rot="21334256">
              <a:off x="12696579" y="2996989"/>
              <a:ext cx="440165" cy="635572"/>
            </a:xfrm>
            <a:custGeom>
              <a:avLst/>
              <a:gdLst>
                <a:gd name="T0" fmla="*/ 2147483647 w 142"/>
                <a:gd name="T1" fmla="*/ 2147483647 h 175"/>
                <a:gd name="T2" fmla="*/ 2147483647 w 142"/>
                <a:gd name="T3" fmla="*/ 2147483647 h 175"/>
                <a:gd name="T4" fmla="*/ 2147483647 w 142"/>
                <a:gd name="T5" fmla="*/ 2147483647 h 175"/>
                <a:gd name="T6" fmla="*/ 2147483647 w 142"/>
                <a:gd name="T7" fmla="*/ 2147483647 h 175"/>
                <a:gd name="T8" fmla="*/ 2147483647 w 142"/>
                <a:gd name="T9" fmla="*/ 2147483647 h 175"/>
                <a:gd name="T10" fmla="*/ 2147483647 w 142"/>
                <a:gd name="T11" fmla="*/ 2147483647 h 175"/>
                <a:gd name="T12" fmla="*/ 2147483647 w 142"/>
                <a:gd name="T13" fmla="*/ 2147483647 h 175"/>
                <a:gd name="T14" fmla="*/ 2147483647 w 142"/>
                <a:gd name="T15" fmla="*/ 2147483647 h 175"/>
                <a:gd name="T16" fmla="*/ 2147483647 w 142"/>
                <a:gd name="T17" fmla="*/ 2147483647 h 175"/>
                <a:gd name="T18" fmla="*/ 2147483647 w 142"/>
                <a:gd name="T19" fmla="*/ 2147483647 h 175"/>
                <a:gd name="T20" fmla="*/ 2147483647 w 142"/>
                <a:gd name="T21" fmla="*/ 2147483647 h 175"/>
                <a:gd name="T22" fmla="*/ 2147483647 w 142"/>
                <a:gd name="T23" fmla="*/ 2147483647 h 175"/>
                <a:gd name="T24" fmla="*/ 2147483647 w 142"/>
                <a:gd name="T25" fmla="*/ 2147483647 h 175"/>
                <a:gd name="T26" fmla="*/ 2147483647 w 142"/>
                <a:gd name="T27" fmla="*/ 2147483647 h 175"/>
                <a:gd name="T28" fmla="*/ 2147483647 w 142"/>
                <a:gd name="T29" fmla="*/ 2147483647 h 175"/>
                <a:gd name="T30" fmla="*/ 2147483647 w 142"/>
                <a:gd name="T31" fmla="*/ 2147483647 h 175"/>
                <a:gd name="T32" fmla="*/ 2147483647 w 142"/>
                <a:gd name="T33" fmla="*/ 2147483647 h 175"/>
                <a:gd name="T34" fmla="*/ 2147483647 w 142"/>
                <a:gd name="T35" fmla="*/ 2147483647 h 175"/>
                <a:gd name="T36" fmla="*/ 2147483647 w 142"/>
                <a:gd name="T37" fmla="*/ 2147483647 h 175"/>
                <a:gd name="T38" fmla="*/ 2147483647 w 142"/>
                <a:gd name="T39" fmla="*/ 2147483647 h 175"/>
                <a:gd name="T40" fmla="*/ 2147483647 w 142"/>
                <a:gd name="T41" fmla="*/ 2147483647 h 175"/>
                <a:gd name="T42" fmla="*/ 2147483647 w 142"/>
                <a:gd name="T43" fmla="*/ 2147483647 h 175"/>
                <a:gd name="T44" fmla="*/ 2147483647 w 142"/>
                <a:gd name="T45" fmla="*/ 2147483647 h 175"/>
                <a:gd name="T46" fmla="*/ 2147483647 w 142"/>
                <a:gd name="T47" fmla="*/ 2147483647 h 175"/>
                <a:gd name="T48" fmla="*/ 2147483647 w 142"/>
                <a:gd name="T49" fmla="*/ 2147483647 h 175"/>
                <a:gd name="T50" fmla="*/ 2147483647 w 142"/>
                <a:gd name="T51" fmla="*/ 2147483647 h 175"/>
                <a:gd name="T52" fmla="*/ 2147483647 w 142"/>
                <a:gd name="T53" fmla="*/ 2147483647 h 175"/>
                <a:gd name="T54" fmla="*/ 2147483647 w 142"/>
                <a:gd name="T55" fmla="*/ 2147483647 h 175"/>
                <a:gd name="T56" fmla="*/ 2147483647 w 142"/>
                <a:gd name="T57" fmla="*/ 2147483647 h 175"/>
                <a:gd name="T58" fmla="*/ 2147483647 w 142"/>
                <a:gd name="T59" fmla="*/ 2147483647 h 175"/>
                <a:gd name="T60" fmla="*/ 2147483647 w 142"/>
                <a:gd name="T61" fmla="*/ 2147483647 h 175"/>
                <a:gd name="T62" fmla="*/ 2147483647 w 142"/>
                <a:gd name="T63" fmla="*/ 2147483647 h 175"/>
                <a:gd name="T64" fmla="*/ 2147483647 w 142"/>
                <a:gd name="T65" fmla="*/ 2147483647 h 175"/>
                <a:gd name="T66" fmla="*/ 2147483647 w 142"/>
                <a:gd name="T67" fmla="*/ 2147483647 h 175"/>
                <a:gd name="T68" fmla="*/ 2147483647 w 142"/>
                <a:gd name="T69" fmla="*/ 2147483647 h 175"/>
                <a:gd name="T70" fmla="*/ 2147483647 w 142"/>
                <a:gd name="T71" fmla="*/ 2147483647 h 175"/>
                <a:gd name="T72" fmla="*/ 2147483647 w 142"/>
                <a:gd name="T73" fmla="*/ 2147483647 h 175"/>
                <a:gd name="T74" fmla="*/ 2147483647 w 142"/>
                <a:gd name="T75" fmla="*/ 2147483647 h 175"/>
                <a:gd name="T76" fmla="*/ 2147483647 w 142"/>
                <a:gd name="T77" fmla="*/ 2147483647 h 175"/>
                <a:gd name="T78" fmla="*/ 2147483647 w 142"/>
                <a:gd name="T79" fmla="*/ 2147483647 h 175"/>
                <a:gd name="T80" fmla="*/ 2147483647 w 142"/>
                <a:gd name="T81" fmla="*/ 2147483647 h 175"/>
                <a:gd name="T82" fmla="*/ 2147483647 w 142"/>
                <a:gd name="T83" fmla="*/ 2147483647 h 175"/>
                <a:gd name="T84" fmla="*/ 2147483647 w 142"/>
                <a:gd name="T85" fmla="*/ 2147483647 h 175"/>
                <a:gd name="T86" fmla="*/ 2147483647 w 142"/>
                <a:gd name="T87" fmla="*/ 2147483647 h 175"/>
                <a:gd name="T88" fmla="*/ 2147483647 w 142"/>
                <a:gd name="T89" fmla="*/ 2147483647 h 175"/>
                <a:gd name="T90" fmla="*/ 2147483647 w 142"/>
                <a:gd name="T91" fmla="*/ 2147483647 h 175"/>
                <a:gd name="T92" fmla="*/ 2147483647 w 142"/>
                <a:gd name="T93" fmla="*/ 2147483647 h 175"/>
                <a:gd name="T94" fmla="*/ 2147483647 w 142"/>
                <a:gd name="T95" fmla="*/ 2147483647 h 175"/>
                <a:gd name="T96" fmla="*/ 2147483647 w 142"/>
                <a:gd name="T97" fmla="*/ 2147483647 h 175"/>
                <a:gd name="T98" fmla="*/ 2147483647 w 142"/>
                <a:gd name="T99" fmla="*/ 2147483647 h 175"/>
                <a:gd name="T100" fmla="*/ 2147483647 w 142"/>
                <a:gd name="T101" fmla="*/ 2147483647 h 175"/>
                <a:gd name="T102" fmla="*/ 0 w 142"/>
                <a:gd name="T103" fmla="*/ 2147483647 h 175"/>
                <a:gd name="T104" fmla="*/ 2147483647 w 142"/>
                <a:gd name="T105" fmla="*/ 2147483647 h 175"/>
                <a:gd name="T106" fmla="*/ 2147483647 w 142"/>
                <a:gd name="T107" fmla="*/ 2147483647 h 175"/>
                <a:gd name="T108" fmla="*/ 2147483647 w 142"/>
                <a:gd name="T109" fmla="*/ 2147483647 h 175"/>
                <a:gd name="T110" fmla="*/ 2147483647 w 142"/>
                <a:gd name="T111" fmla="*/ 2147483647 h 175"/>
                <a:gd name="T112" fmla="*/ 2147483647 w 142"/>
                <a:gd name="T113" fmla="*/ 2147483647 h 175"/>
                <a:gd name="T114" fmla="*/ 2147483647 w 142"/>
                <a:gd name="T115" fmla="*/ 2147483647 h 1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2"/>
                <a:gd name="T175" fmla="*/ 0 h 175"/>
                <a:gd name="T176" fmla="*/ 142 w 142"/>
                <a:gd name="T177" fmla="*/ 175 h 17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2" h="175">
                  <a:moveTo>
                    <a:pt x="92" y="1"/>
                  </a:moveTo>
                  <a:lnTo>
                    <a:pt x="91" y="29"/>
                  </a:lnTo>
                  <a:lnTo>
                    <a:pt x="100" y="30"/>
                  </a:lnTo>
                  <a:lnTo>
                    <a:pt x="100" y="27"/>
                  </a:lnTo>
                  <a:lnTo>
                    <a:pt x="107" y="27"/>
                  </a:lnTo>
                  <a:lnTo>
                    <a:pt x="134" y="29"/>
                  </a:lnTo>
                  <a:lnTo>
                    <a:pt x="134" y="36"/>
                  </a:lnTo>
                  <a:lnTo>
                    <a:pt x="128" y="36"/>
                  </a:lnTo>
                  <a:lnTo>
                    <a:pt x="126" y="44"/>
                  </a:lnTo>
                  <a:lnTo>
                    <a:pt x="126" y="46"/>
                  </a:lnTo>
                  <a:lnTo>
                    <a:pt x="122" y="46"/>
                  </a:lnTo>
                  <a:lnTo>
                    <a:pt x="117" y="45"/>
                  </a:lnTo>
                  <a:lnTo>
                    <a:pt x="117" y="54"/>
                  </a:lnTo>
                  <a:lnTo>
                    <a:pt x="112" y="51"/>
                  </a:lnTo>
                  <a:lnTo>
                    <a:pt x="112" y="58"/>
                  </a:lnTo>
                  <a:lnTo>
                    <a:pt x="113" y="58"/>
                  </a:lnTo>
                  <a:lnTo>
                    <a:pt x="110" y="85"/>
                  </a:lnTo>
                  <a:lnTo>
                    <a:pt x="114" y="85"/>
                  </a:lnTo>
                  <a:lnTo>
                    <a:pt x="114" y="95"/>
                  </a:lnTo>
                  <a:lnTo>
                    <a:pt x="114" y="99"/>
                  </a:lnTo>
                  <a:lnTo>
                    <a:pt x="110" y="99"/>
                  </a:lnTo>
                  <a:lnTo>
                    <a:pt x="109" y="99"/>
                  </a:lnTo>
                  <a:lnTo>
                    <a:pt x="107" y="101"/>
                  </a:lnTo>
                  <a:lnTo>
                    <a:pt x="104" y="105"/>
                  </a:lnTo>
                  <a:lnTo>
                    <a:pt x="106" y="107"/>
                  </a:lnTo>
                  <a:lnTo>
                    <a:pt x="107" y="105"/>
                  </a:lnTo>
                  <a:lnTo>
                    <a:pt x="109" y="107"/>
                  </a:lnTo>
                  <a:lnTo>
                    <a:pt x="107" y="107"/>
                  </a:lnTo>
                  <a:lnTo>
                    <a:pt x="104" y="107"/>
                  </a:lnTo>
                  <a:lnTo>
                    <a:pt x="103" y="107"/>
                  </a:lnTo>
                  <a:lnTo>
                    <a:pt x="101" y="107"/>
                  </a:lnTo>
                  <a:lnTo>
                    <a:pt x="98" y="108"/>
                  </a:lnTo>
                  <a:lnTo>
                    <a:pt x="97" y="107"/>
                  </a:lnTo>
                  <a:lnTo>
                    <a:pt x="95" y="105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1" y="107"/>
                  </a:lnTo>
                  <a:lnTo>
                    <a:pt x="92" y="104"/>
                  </a:lnTo>
                  <a:lnTo>
                    <a:pt x="91" y="102"/>
                  </a:lnTo>
                  <a:lnTo>
                    <a:pt x="87" y="102"/>
                  </a:lnTo>
                  <a:lnTo>
                    <a:pt x="84" y="102"/>
                  </a:lnTo>
                  <a:lnTo>
                    <a:pt x="90" y="112"/>
                  </a:lnTo>
                  <a:lnTo>
                    <a:pt x="101" y="114"/>
                  </a:lnTo>
                  <a:lnTo>
                    <a:pt x="113" y="114"/>
                  </a:lnTo>
                  <a:lnTo>
                    <a:pt x="123" y="109"/>
                  </a:lnTo>
                  <a:lnTo>
                    <a:pt x="122" y="117"/>
                  </a:lnTo>
                  <a:lnTo>
                    <a:pt x="120" y="117"/>
                  </a:lnTo>
                  <a:lnTo>
                    <a:pt x="120" y="124"/>
                  </a:lnTo>
                  <a:lnTo>
                    <a:pt x="138" y="126"/>
                  </a:lnTo>
                  <a:lnTo>
                    <a:pt x="138" y="139"/>
                  </a:lnTo>
                  <a:lnTo>
                    <a:pt x="142" y="139"/>
                  </a:lnTo>
                  <a:lnTo>
                    <a:pt x="142" y="146"/>
                  </a:lnTo>
                  <a:lnTo>
                    <a:pt x="139" y="148"/>
                  </a:lnTo>
                  <a:lnTo>
                    <a:pt x="136" y="152"/>
                  </a:lnTo>
                  <a:lnTo>
                    <a:pt x="136" y="170"/>
                  </a:lnTo>
                  <a:lnTo>
                    <a:pt x="135" y="170"/>
                  </a:lnTo>
                  <a:lnTo>
                    <a:pt x="132" y="168"/>
                  </a:lnTo>
                  <a:lnTo>
                    <a:pt x="132" y="170"/>
                  </a:lnTo>
                  <a:lnTo>
                    <a:pt x="131" y="170"/>
                  </a:lnTo>
                  <a:lnTo>
                    <a:pt x="129" y="167"/>
                  </a:lnTo>
                  <a:lnTo>
                    <a:pt x="128" y="167"/>
                  </a:lnTo>
                  <a:lnTo>
                    <a:pt x="125" y="168"/>
                  </a:lnTo>
                  <a:lnTo>
                    <a:pt x="123" y="167"/>
                  </a:lnTo>
                  <a:lnTo>
                    <a:pt x="125" y="171"/>
                  </a:lnTo>
                  <a:lnTo>
                    <a:pt x="123" y="174"/>
                  </a:lnTo>
                  <a:lnTo>
                    <a:pt x="104" y="164"/>
                  </a:lnTo>
                  <a:lnTo>
                    <a:pt x="104" y="161"/>
                  </a:lnTo>
                  <a:lnTo>
                    <a:pt x="100" y="158"/>
                  </a:lnTo>
                  <a:lnTo>
                    <a:pt x="94" y="165"/>
                  </a:lnTo>
                  <a:lnTo>
                    <a:pt x="91" y="164"/>
                  </a:lnTo>
                  <a:lnTo>
                    <a:pt x="90" y="167"/>
                  </a:lnTo>
                  <a:lnTo>
                    <a:pt x="92" y="170"/>
                  </a:lnTo>
                  <a:lnTo>
                    <a:pt x="88" y="175"/>
                  </a:lnTo>
                  <a:lnTo>
                    <a:pt x="73" y="168"/>
                  </a:lnTo>
                  <a:lnTo>
                    <a:pt x="72" y="171"/>
                  </a:lnTo>
                  <a:lnTo>
                    <a:pt x="62" y="167"/>
                  </a:lnTo>
                  <a:lnTo>
                    <a:pt x="60" y="170"/>
                  </a:lnTo>
                  <a:lnTo>
                    <a:pt x="57" y="168"/>
                  </a:lnTo>
                  <a:lnTo>
                    <a:pt x="56" y="171"/>
                  </a:lnTo>
                  <a:lnTo>
                    <a:pt x="46" y="165"/>
                  </a:lnTo>
                  <a:lnTo>
                    <a:pt x="56" y="143"/>
                  </a:lnTo>
                  <a:lnTo>
                    <a:pt x="54" y="142"/>
                  </a:lnTo>
                  <a:lnTo>
                    <a:pt x="56" y="131"/>
                  </a:lnTo>
                  <a:lnTo>
                    <a:pt x="54" y="133"/>
                  </a:lnTo>
                  <a:lnTo>
                    <a:pt x="53" y="136"/>
                  </a:lnTo>
                  <a:lnTo>
                    <a:pt x="51" y="134"/>
                  </a:lnTo>
                  <a:lnTo>
                    <a:pt x="50" y="136"/>
                  </a:lnTo>
                  <a:lnTo>
                    <a:pt x="49" y="137"/>
                  </a:lnTo>
                  <a:lnTo>
                    <a:pt x="41" y="140"/>
                  </a:lnTo>
                  <a:lnTo>
                    <a:pt x="40" y="139"/>
                  </a:lnTo>
                  <a:lnTo>
                    <a:pt x="40" y="117"/>
                  </a:lnTo>
                  <a:lnTo>
                    <a:pt x="41" y="117"/>
                  </a:lnTo>
                  <a:lnTo>
                    <a:pt x="43" y="96"/>
                  </a:lnTo>
                  <a:lnTo>
                    <a:pt x="40" y="93"/>
                  </a:lnTo>
                  <a:lnTo>
                    <a:pt x="40" y="71"/>
                  </a:lnTo>
                  <a:lnTo>
                    <a:pt x="37" y="71"/>
                  </a:lnTo>
                  <a:lnTo>
                    <a:pt x="38" y="58"/>
                  </a:lnTo>
                  <a:lnTo>
                    <a:pt x="35" y="54"/>
                  </a:lnTo>
                  <a:lnTo>
                    <a:pt x="28" y="55"/>
                  </a:lnTo>
                  <a:lnTo>
                    <a:pt x="27" y="52"/>
                  </a:lnTo>
                  <a:lnTo>
                    <a:pt x="18" y="52"/>
                  </a:lnTo>
                  <a:lnTo>
                    <a:pt x="18" y="41"/>
                  </a:lnTo>
                  <a:lnTo>
                    <a:pt x="0" y="39"/>
                  </a:lnTo>
                  <a:lnTo>
                    <a:pt x="0" y="23"/>
                  </a:lnTo>
                  <a:lnTo>
                    <a:pt x="28" y="24"/>
                  </a:lnTo>
                  <a:lnTo>
                    <a:pt x="28" y="16"/>
                  </a:lnTo>
                  <a:lnTo>
                    <a:pt x="32" y="11"/>
                  </a:lnTo>
                  <a:lnTo>
                    <a:pt x="29" y="8"/>
                  </a:lnTo>
                  <a:lnTo>
                    <a:pt x="29" y="4"/>
                  </a:lnTo>
                  <a:lnTo>
                    <a:pt x="31" y="3"/>
                  </a:lnTo>
                  <a:lnTo>
                    <a:pt x="40" y="7"/>
                  </a:lnTo>
                  <a:lnTo>
                    <a:pt x="60" y="8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92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54" name="Freeform 281"/>
            <p:cNvSpPr>
              <a:spLocks noEditPoints="1"/>
            </p:cNvSpPr>
            <p:nvPr/>
          </p:nvSpPr>
          <p:spPr bwMode="auto">
            <a:xfrm rot="21334256">
              <a:off x="9608211" y="3171647"/>
              <a:ext cx="1061896" cy="601524"/>
            </a:xfrm>
            <a:custGeom>
              <a:avLst/>
              <a:gdLst>
                <a:gd name="T0" fmla="*/ 2147483647 w 344"/>
                <a:gd name="T1" fmla="*/ 2147483647 h 165"/>
                <a:gd name="T2" fmla="*/ 2147483647 w 344"/>
                <a:gd name="T3" fmla="*/ 2147483647 h 165"/>
                <a:gd name="T4" fmla="*/ 2147483647 w 344"/>
                <a:gd name="T5" fmla="*/ 2147483647 h 165"/>
                <a:gd name="T6" fmla="*/ 2147483647 w 344"/>
                <a:gd name="T7" fmla="*/ 2147483647 h 165"/>
                <a:gd name="T8" fmla="*/ 2147483647 w 344"/>
                <a:gd name="T9" fmla="*/ 2147483647 h 165"/>
                <a:gd name="T10" fmla="*/ 2147483647 w 344"/>
                <a:gd name="T11" fmla="*/ 2147483647 h 165"/>
                <a:gd name="T12" fmla="*/ 2147483647 w 344"/>
                <a:gd name="T13" fmla="*/ 2147483647 h 165"/>
                <a:gd name="T14" fmla="*/ 2147483647 w 344"/>
                <a:gd name="T15" fmla="*/ 2147483647 h 165"/>
                <a:gd name="T16" fmla="*/ 2147483647 w 344"/>
                <a:gd name="T17" fmla="*/ 2147483647 h 165"/>
                <a:gd name="T18" fmla="*/ 2147483647 w 344"/>
                <a:gd name="T19" fmla="*/ 2147483647 h 165"/>
                <a:gd name="T20" fmla="*/ 2147483647 w 344"/>
                <a:gd name="T21" fmla="*/ 2147483647 h 165"/>
                <a:gd name="T22" fmla="*/ 2147483647 w 344"/>
                <a:gd name="T23" fmla="*/ 2147483647 h 165"/>
                <a:gd name="T24" fmla="*/ 2147483647 w 344"/>
                <a:gd name="T25" fmla="*/ 2147483647 h 165"/>
                <a:gd name="T26" fmla="*/ 2147483647 w 344"/>
                <a:gd name="T27" fmla="*/ 2147483647 h 165"/>
                <a:gd name="T28" fmla="*/ 2147483647 w 344"/>
                <a:gd name="T29" fmla="*/ 2147483647 h 165"/>
                <a:gd name="T30" fmla="*/ 2147483647 w 344"/>
                <a:gd name="T31" fmla="*/ 2147483647 h 165"/>
                <a:gd name="T32" fmla="*/ 2147483647 w 344"/>
                <a:gd name="T33" fmla="*/ 2147483647 h 165"/>
                <a:gd name="T34" fmla="*/ 2147483647 w 344"/>
                <a:gd name="T35" fmla="*/ 2147483647 h 165"/>
                <a:gd name="T36" fmla="*/ 2147483647 w 344"/>
                <a:gd name="T37" fmla="*/ 2147483647 h 165"/>
                <a:gd name="T38" fmla="*/ 2147483647 w 344"/>
                <a:gd name="T39" fmla="*/ 2147483647 h 165"/>
                <a:gd name="T40" fmla="*/ 2147483647 w 344"/>
                <a:gd name="T41" fmla="*/ 2147483647 h 165"/>
                <a:gd name="T42" fmla="*/ 2147483647 w 344"/>
                <a:gd name="T43" fmla="*/ 2147483647 h 165"/>
                <a:gd name="T44" fmla="*/ 2147483647 w 344"/>
                <a:gd name="T45" fmla="*/ 2147483647 h 165"/>
                <a:gd name="T46" fmla="*/ 2147483647 w 344"/>
                <a:gd name="T47" fmla="*/ 2147483647 h 165"/>
                <a:gd name="T48" fmla="*/ 2147483647 w 344"/>
                <a:gd name="T49" fmla="*/ 2147483647 h 165"/>
                <a:gd name="T50" fmla="*/ 2147483647 w 344"/>
                <a:gd name="T51" fmla="*/ 2147483647 h 165"/>
                <a:gd name="T52" fmla="*/ 2147483647 w 344"/>
                <a:gd name="T53" fmla="*/ 2147483647 h 165"/>
                <a:gd name="T54" fmla="*/ 2147483647 w 344"/>
                <a:gd name="T55" fmla="*/ 2147483647 h 165"/>
                <a:gd name="T56" fmla="*/ 2147483647 w 344"/>
                <a:gd name="T57" fmla="*/ 2147483647 h 165"/>
                <a:gd name="T58" fmla="*/ 2147483647 w 344"/>
                <a:gd name="T59" fmla="*/ 2147483647 h 165"/>
                <a:gd name="T60" fmla="*/ 2147483647 w 344"/>
                <a:gd name="T61" fmla="*/ 2147483647 h 165"/>
                <a:gd name="T62" fmla="*/ 2147483647 w 344"/>
                <a:gd name="T63" fmla="*/ 2147483647 h 165"/>
                <a:gd name="T64" fmla="*/ 2147483647 w 344"/>
                <a:gd name="T65" fmla="*/ 2147483647 h 165"/>
                <a:gd name="T66" fmla="*/ 2147483647 w 344"/>
                <a:gd name="T67" fmla="*/ 2147483647 h 165"/>
                <a:gd name="T68" fmla="*/ 2147483647 w 344"/>
                <a:gd name="T69" fmla="*/ 2147483647 h 165"/>
                <a:gd name="T70" fmla="*/ 2147483647 w 344"/>
                <a:gd name="T71" fmla="*/ 2147483647 h 165"/>
                <a:gd name="T72" fmla="*/ 2147483647 w 344"/>
                <a:gd name="T73" fmla="*/ 2147483647 h 165"/>
                <a:gd name="T74" fmla="*/ 2147483647 w 344"/>
                <a:gd name="T75" fmla="*/ 2147483647 h 165"/>
                <a:gd name="T76" fmla="*/ 2147483647 w 344"/>
                <a:gd name="T77" fmla="*/ 2147483647 h 165"/>
                <a:gd name="T78" fmla="*/ 2147483647 w 344"/>
                <a:gd name="T79" fmla="*/ 2147483647 h 165"/>
                <a:gd name="T80" fmla="*/ 2147483647 w 344"/>
                <a:gd name="T81" fmla="*/ 2147483647 h 165"/>
                <a:gd name="T82" fmla="*/ 2147483647 w 344"/>
                <a:gd name="T83" fmla="*/ 2147483647 h 165"/>
                <a:gd name="T84" fmla="*/ 2147483647 w 344"/>
                <a:gd name="T85" fmla="*/ 2147483647 h 165"/>
                <a:gd name="T86" fmla="*/ 2147483647 w 344"/>
                <a:gd name="T87" fmla="*/ 2147483647 h 165"/>
                <a:gd name="T88" fmla="*/ 2147483647 w 344"/>
                <a:gd name="T89" fmla="*/ 2147483647 h 165"/>
                <a:gd name="T90" fmla="*/ 2147483647 w 344"/>
                <a:gd name="T91" fmla="*/ 2147483647 h 165"/>
                <a:gd name="T92" fmla="*/ 2147483647 w 344"/>
                <a:gd name="T93" fmla="*/ 2147483647 h 165"/>
                <a:gd name="T94" fmla="*/ 2147483647 w 344"/>
                <a:gd name="T95" fmla="*/ 2147483647 h 165"/>
                <a:gd name="T96" fmla="*/ 2147483647 w 344"/>
                <a:gd name="T97" fmla="*/ 2147483647 h 165"/>
                <a:gd name="T98" fmla="*/ 2147483647 w 344"/>
                <a:gd name="T99" fmla="*/ 2147483647 h 165"/>
                <a:gd name="T100" fmla="*/ 2147483647 w 344"/>
                <a:gd name="T101" fmla="*/ 2147483647 h 165"/>
                <a:gd name="T102" fmla="*/ 2147483647 w 344"/>
                <a:gd name="T103" fmla="*/ 2147483647 h 165"/>
                <a:gd name="T104" fmla="*/ 2147483647 w 344"/>
                <a:gd name="T105" fmla="*/ 2147483647 h 165"/>
                <a:gd name="T106" fmla="*/ 2147483647 w 344"/>
                <a:gd name="T107" fmla="*/ 2147483647 h 165"/>
                <a:gd name="T108" fmla="*/ 2147483647 w 344"/>
                <a:gd name="T109" fmla="*/ 2147483647 h 165"/>
                <a:gd name="T110" fmla="*/ 2147483647 w 344"/>
                <a:gd name="T111" fmla="*/ 2147483647 h 1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4"/>
                <a:gd name="T169" fmla="*/ 0 h 165"/>
                <a:gd name="T170" fmla="*/ 344 w 344"/>
                <a:gd name="T171" fmla="*/ 165 h 1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4" h="165">
                  <a:moveTo>
                    <a:pt x="88" y="2"/>
                  </a:moveTo>
                  <a:lnTo>
                    <a:pt x="91" y="2"/>
                  </a:lnTo>
                  <a:lnTo>
                    <a:pt x="95" y="0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04" y="1"/>
                  </a:lnTo>
                  <a:lnTo>
                    <a:pt x="110" y="4"/>
                  </a:lnTo>
                  <a:lnTo>
                    <a:pt x="115" y="7"/>
                  </a:lnTo>
                  <a:lnTo>
                    <a:pt x="118" y="8"/>
                  </a:lnTo>
                  <a:lnTo>
                    <a:pt x="121" y="10"/>
                  </a:lnTo>
                  <a:lnTo>
                    <a:pt x="123" y="11"/>
                  </a:lnTo>
                  <a:lnTo>
                    <a:pt x="127" y="16"/>
                  </a:lnTo>
                  <a:lnTo>
                    <a:pt x="129" y="19"/>
                  </a:lnTo>
                  <a:lnTo>
                    <a:pt x="135" y="23"/>
                  </a:lnTo>
                  <a:lnTo>
                    <a:pt x="137" y="26"/>
                  </a:lnTo>
                  <a:lnTo>
                    <a:pt x="146" y="32"/>
                  </a:lnTo>
                  <a:lnTo>
                    <a:pt x="152" y="36"/>
                  </a:lnTo>
                  <a:lnTo>
                    <a:pt x="156" y="39"/>
                  </a:lnTo>
                  <a:lnTo>
                    <a:pt x="164" y="42"/>
                  </a:lnTo>
                  <a:lnTo>
                    <a:pt x="165" y="43"/>
                  </a:lnTo>
                  <a:lnTo>
                    <a:pt x="184" y="51"/>
                  </a:lnTo>
                  <a:lnTo>
                    <a:pt x="187" y="54"/>
                  </a:lnTo>
                  <a:lnTo>
                    <a:pt x="195" y="57"/>
                  </a:lnTo>
                  <a:lnTo>
                    <a:pt x="198" y="58"/>
                  </a:lnTo>
                  <a:lnTo>
                    <a:pt x="202" y="60"/>
                  </a:lnTo>
                  <a:lnTo>
                    <a:pt x="206" y="61"/>
                  </a:lnTo>
                  <a:lnTo>
                    <a:pt x="209" y="61"/>
                  </a:lnTo>
                  <a:lnTo>
                    <a:pt x="214" y="61"/>
                  </a:lnTo>
                  <a:lnTo>
                    <a:pt x="217" y="61"/>
                  </a:lnTo>
                  <a:lnTo>
                    <a:pt x="218" y="61"/>
                  </a:lnTo>
                  <a:lnTo>
                    <a:pt x="222" y="63"/>
                  </a:lnTo>
                  <a:lnTo>
                    <a:pt x="227" y="63"/>
                  </a:lnTo>
                  <a:lnTo>
                    <a:pt x="231" y="63"/>
                  </a:lnTo>
                  <a:lnTo>
                    <a:pt x="234" y="63"/>
                  </a:lnTo>
                  <a:lnTo>
                    <a:pt x="247" y="64"/>
                  </a:lnTo>
                  <a:lnTo>
                    <a:pt x="249" y="64"/>
                  </a:lnTo>
                  <a:lnTo>
                    <a:pt x="250" y="64"/>
                  </a:lnTo>
                  <a:lnTo>
                    <a:pt x="252" y="64"/>
                  </a:lnTo>
                  <a:lnTo>
                    <a:pt x="253" y="63"/>
                  </a:lnTo>
                  <a:lnTo>
                    <a:pt x="255" y="63"/>
                  </a:lnTo>
                  <a:lnTo>
                    <a:pt x="256" y="64"/>
                  </a:lnTo>
                  <a:lnTo>
                    <a:pt x="258" y="63"/>
                  </a:lnTo>
                  <a:lnTo>
                    <a:pt x="256" y="61"/>
                  </a:lnTo>
                  <a:lnTo>
                    <a:pt x="255" y="60"/>
                  </a:lnTo>
                  <a:lnTo>
                    <a:pt x="256" y="58"/>
                  </a:lnTo>
                  <a:lnTo>
                    <a:pt x="258" y="57"/>
                  </a:lnTo>
                  <a:lnTo>
                    <a:pt x="262" y="58"/>
                  </a:lnTo>
                  <a:lnTo>
                    <a:pt x="265" y="60"/>
                  </a:lnTo>
                  <a:lnTo>
                    <a:pt x="265" y="61"/>
                  </a:lnTo>
                  <a:lnTo>
                    <a:pt x="263" y="63"/>
                  </a:lnTo>
                  <a:lnTo>
                    <a:pt x="266" y="63"/>
                  </a:lnTo>
                  <a:lnTo>
                    <a:pt x="268" y="63"/>
                  </a:lnTo>
                  <a:lnTo>
                    <a:pt x="272" y="61"/>
                  </a:lnTo>
                  <a:lnTo>
                    <a:pt x="284" y="55"/>
                  </a:lnTo>
                  <a:lnTo>
                    <a:pt x="287" y="54"/>
                  </a:lnTo>
                  <a:lnTo>
                    <a:pt x="293" y="52"/>
                  </a:lnTo>
                  <a:lnTo>
                    <a:pt x="297" y="49"/>
                  </a:lnTo>
                  <a:lnTo>
                    <a:pt x="303" y="45"/>
                  </a:lnTo>
                  <a:lnTo>
                    <a:pt x="305" y="43"/>
                  </a:lnTo>
                  <a:lnTo>
                    <a:pt x="307" y="41"/>
                  </a:lnTo>
                  <a:lnTo>
                    <a:pt x="313" y="33"/>
                  </a:lnTo>
                  <a:lnTo>
                    <a:pt x="315" y="33"/>
                  </a:lnTo>
                  <a:lnTo>
                    <a:pt x="322" y="39"/>
                  </a:lnTo>
                  <a:lnTo>
                    <a:pt x="322" y="41"/>
                  </a:lnTo>
                  <a:lnTo>
                    <a:pt x="321" y="43"/>
                  </a:lnTo>
                  <a:lnTo>
                    <a:pt x="321" y="45"/>
                  </a:lnTo>
                  <a:lnTo>
                    <a:pt x="324" y="46"/>
                  </a:lnTo>
                  <a:lnTo>
                    <a:pt x="325" y="49"/>
                  </a:lnTo>
                  <a:lnTo>
                    <a:pt x="331" y="54"/>
                  </a:lnTo>
                  <a:lnTo>
                    <a:pt x="331" y="57"/>
                  </a:lnTo>
                  <a:lnTo>
                    <a:pt x="335" y="57"/>
                  </a:lnTo>
                  <a:lnTo>
                    <a:pt x="340" y="65"/>
                  </a:lnTo>
                  <a:lnTo>
                    <a:pt x="343" y="74"/>
                  </a:lnTo>
                  <a:lnTo>
                    <a:pt x="344" y="82"/>
                  </a:lnTo>
                  <a:lnTo>
                    <a:pt x="344" y="92"/>
                  </a:lnTo>
                  <a:lnTo>
                    <a:pt x="337" y="99"/>
                  </a:lnTo>
                  <a:lnTo>
                    <a:pt x="340" y="108"/>
                  </a:lnTo>
                  <a:lnTo>
                    <a:pt x="340" y="111"/>
                  </a:lnTo>
                  <a:lnTo>
                    <a:pt x="335" y="124"/>
                  </a:lnTo>
                  <a:lnTo>
                    <a:pt x="335" y="128"/>
                  </a:lnTo>
                  <a:lnTo>
                    <a:pt x="335" y="131"/>
                  </a:lnTo>
                  <a:lnTo>
                    <a:pt x="331" y="134"/>
                  </a:lnTo>
                  <a:lnTo>
                    <a:pt x="328" y="134"/>
                  </a:lnTo>
                  <a:lnTo>
                    <a:pt x="327" y="136"/>
                  </a:lnTo>
                  <a:lnTo>
                    <a:pt x="329" y="139"/>
                  </a:lnTo>
                  <a:lnTo>
                    <a:pt x="328" y="146"/>
                  </a:lnTo>
                  <a:lnTo>
                    <a:pt x="325" y="149"/>
                  </a:lnTo>
                  <a:lnTo>
                    <a:pt x="322" y="152"/>
                  </a:lnTo>
                  <a:lnTo>
                    <a:pt x="321" y="153"/>
                  </a:lnTo>
                  <a:lnTo>
                    <a:pt x="318" y="153"/>
                  </a:lnTo>
                  <a:lnTo>
                    <a:pt x="315" y="150"/>
                  </a:lnTo>
                  <a:lnTo>
                    <a:pt x="312" y="149"/>
                  </a:lnTo>
                  <a:lnTo>
                    <a:pt x="306" y="149"/>
                  </a:lnTo>
                  <a:lnTo>
                    <a:pt x="306" y="148"/>
                  </a:lnTo>
                  <a:lnTo>
                    <a:pt x="300" y="148"/>
                  </a:lnTo>
                  <a:lnTo>
                    <a:pt x="300" y="146"/>
                  </a:lnTo>
                  <a:lnTo>
                    <a:pt x="299" y="145"/>
                  </a:lnTo>
                  <a:lnTo>
                    <a:pt x="297" y="146"/>
                  </a:lnTo>
                  <a:lnTo>
                    <a:pt x="296" y="145"/>
                  </a:lnTo>
                  <a:lnTo>
                    <a:pt x="288" y="145"/>
                  </a:lnTo>
                  <a:lnTo>
                    <a:pt x="287" y="145"/>
                  </a:lnTo>
                  <a:lnTo>
                    <a:pt x="285" y="143"/>
                  </a:lnTo>
                  <a:lnTo>
                    <a:pt x="287" y="140"/>
                  </a:lnTo>
                  <a:lnTo>
                    <a:pt x="287" y="139"/>
                  </a:lnTo>
                  <a:lnTo>
                    <a:pt x="285" y="137"/>
                  </a:lnTo>
                  <a:lnTo>
                    <a:pt x="284" y="137"/>
                  </a:lnTo>
                  <a:lnTo>
                    <a:pt x="283" y="134"/>
                  </a:lnTo>
                  <a:lnTo>
                    <a:pt x="280" y="134"/>
                  </a:lnTo>
                  <a:lnTo>
                    <a:pt x="278" y="133"/>
                  </a:lnTo>
                  <a:lnTo>
                    <a:pt x="277" y="133"/>
                  </a:lnTo>
                  <a:lnTo>
                    <a:pt x="275" y="133"/>
                  </a:lnTo>
                  <a:lnTo>
                    <a:pt x="274" y="128"/>
                  </a:lnTo>
                  <a:lnTo>
                    <a:pt x="271" y="128"/>
                  </a:lnTo>
                  <a:lnTo>
                    <a:pt x="268" y="124"/>
                  </a:lnTo>
                  <a:lnTo>
                    <a:pt x="265" y="124"/>
                  </a:lnTo>
                  <a:lnTo>
                    <a:pt x="258" y="126"/>
                  </a:lnTo>
                  <a:lnTo>
                    <a:pt x="256" y="128"/>
                  </a:lnTo>
                  <a:lnTo>
                    <a:pt x="252" y="134"/>
                  </a:lnTo>
                  <a:lnTo>
                    <a:pt x="250" y="134"/>
                  </a:lnTo>
                  <a:lnTo>
                    <a:pt x="237" y="133"/>
                  </a:lnTo>
                  <a:lnTo>
                    <a:pt x="236" y="133"/>
                  </a:lnTo>
                  <a:lnTo>
                    <a:pt x="234" y="136"/>
                  </a:lnTo>
                  <a:lnTo>
                    <a:pt x="228" y="140"/>
                  </a:lnTo>
                  <a:lnTo>
                    <a:pt x="221" y="143"/>
                  </a:lnTo>
                  <a:lnTo>
                    <a:pt x="215" y="143"/>
                  </a:lnTo>
                  <a:lnTo>
                    <a:pt x="208" y="149"/>
                  </a:lnTo>
                  <a:lnTo>
                    <a:pt x="203" y="152"/>
                  </a:lnTo>
                  <a:lnTo>
                    <a:pt x="202" y="150"/>
                  </a:lnTo>
                  <a:lnTo>
                    <a:pt x="200" y="152"/>
                  </a:lnTo>
                  <a:lnTo>
                    <a:pt x="199" y="155"/>
                  </a:lnTo>
                  <a:lnTo>
                    <a:pt x="198" y="161"/>
                  </a:lnTo>
                  <a:lnTo>
                    <a:pt x="195" y="162"/>
                  </a:lnTo>
                  <a:lnTo>
                    <a:pt x="190" y="164"/>
                  </a:lnTo>
                  <a:lnTo>
                    <a:pt x="187" y="165"/>
                  </a:lnTo>
                  <a:lnTo>
                    <a:pt x="183" y="164"/>
                  </a:lnTo>
                  <a:lnTo>
                    <a:pt x="178" y="161"/>
                  </a:lnTo>
                  <a:lnTo>
                    <a:pt x="146" y="149"/>
                  </a:lnTo>
                  <a:lnTo>
                    <a:pt x="126" y="140"/>
                  </a:lnTo>
                  <a:lnTo>
                    <a:pt x="98" y="146"/>
                  </a:lnTo>
                  <a:lnTo>
                    <a:pt x="95" y="145"/>
                  </a:lnTo>
                  <a:lnTo>
                    <a:pt x="88" y="143"/>
                  </a:lnTo>
                  <a:lnTo>
                    <a:pt x="79" y="140"/>
                  </a:lnTo>
                  <a:lnTo>
                    <a:pt x="73" y="139"/>
                  </a:lnTo>
                  <a:lnTo>
                    <a:pt x="58" y="139"/>
                  </a:lnTo>
                  <a:lnTo>
                    <a:pt x="54" y="140"/>
                  </a:lnTo>
                  <a:lnTo>
                    <a:pt x="51" y="139"/>
                  </a:lnTo>
                  <a:lnTo>
                    <a:pt x="50" y="137"/>
                  </a:lnTo>
                  <a:lnTo>
                    <a:pt x="48" y="136"/>
                  </a:lnTo>
                  <a:lnTo>
                    <a:pt x="32" y="128"/>
                  </a:lnTo>
                  <a:lnTo>
                    <a:pt x="26" y="127"/>
                  </a:lnTo>
                  <a:lnTo>
                    <a:pt x="25" y="126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2" y="120"/>
                  </a:lnTo>
                  <a:lnTo>
                    <a:pt x="20" y="114"/>
                  </a:lnTo>
                  <a:lnTo>
                    <a:pt x="19" y="111"/>
                  </a:lnTo>
                  <a:lnTo>
                    <a:pt x="20" y="106"/>
                  </a:lnTo>
                  <a:lnTo>
                    <a:pt x="19" y="105"/>
                  </a:lnTo>
                  <a:lnTo>
                    <a:pt x="17" y="102"/>
                  </a:lnTo>
                  <a:lnTo>
                    <a:pt x="16" y="102"/>
                  </a:lnTo>
                  <a:lnTo>
                    <a:pt x="16" y="101"/>
                  </a:lnTo>
                  <a:lnTo>
                    <a:pt x="16" y="98"/>
                  </a:lnTo>
                  <a:lnTo>
                    <a:pt x="16" y="96"/>
                  </a:lnTo>
                  <a:lnTo>
                    <a:pt x="17" y="93"/>
                  </a:lnTo>
                  <a:lnTo>
                    <a:pt x="19" y="92"/>
                  </a:lnTo>
                  <a:lnTo>
                    <a:pt x="20" y="92"/>
                  </a:lnTo>
                  <a:lnTo>
                    <a:pt x="22" y="93"/>
                  </a:lnTo>
                  <a:lnTo>
                    <a:pt x="23" y="93"/>
                  </a:lnTo>
                  <a:lnTo>
                    <a:pt x="28" y="92"/>
                  </a:lnTo>
                  <a:lnTo>
                    <a:pt x="30" y="92"/>
                  </a:lnTo>
                  <a:lnTo>
                    <a:pt x="32" y="92"/>
                  </a:lnTo>
                  <a:lnTo>
                    <a:pt x="35" y="92"/>
                  </a:lnTo>
                  <a:lnTo>
                    <a:pt x="38" y="90"/>
                  </a:lnTo>
                  <a:lnTo>
                    <a:pt x="44" y="89"/>
                  </a:lnTo>
                  <a:lnTo>
                    <a:pt x="45" y="89"/>
                  </a:lnTo>
                  <a:lnTo>
                    <a:pt x="48" y="92"/>
                  </a:lnTo>
                  <a:lnTo>
                    <a:pt x="54" y="93"/>
                  </a:lnTo>
                  <a:lnTo>
                    <a:pt x="60" y="92"/>
                  </a:lnTo>
                  <a:lnTo>
                    <a:pt x="61" y="92"/>
                  </a:lnTo>
                  <a:lnTo>
                    <a:pt x="64" y="89"/>
                  </a:lnTo>
                  <a:lnTo>
                    <a:pt x="66" y="89"/>
                  </a:lnTo>
                  <a:lnTo>
                    <a:pt x="66" y="86"/>
                  </a:lnTo>
                  <a:lnTo>
                    <a:pt x="67" y="85"/>
                  </a:lnTo>
                  <a:lnTo>
                    <a:pt x="69" y="86"/>
                  </a:lnTo>
                  <a:lnTo>
                    <a:pt x="70" y="86"/>
                  </a:lnTo>
                  <a:lnTo>
                    <a:pt x="69" y="86"/>
                  </a:lnTo>
                  <a:lnTo>
                    <a:pt x="67" y="87"/>
                  </a:lnTo>
                  <a:lnTo>
                    <a:pt x="69" y="87"/>
                  </a:lnTo>
                  <a:lnTo>
                    <a:pt x="70" y="87"/>
                  </a:lnTo>
                  <a:lnTo>
                    <a:pt x="73" y="86"/>
                  </a:lnTo>
                  <a:lnTo>
                    <a:pt x="77" y="86"/>
                  </a:lnTo>
                  <a:lnTo>
                    <a:pt x="82" y="85"/>
                  </a:lnTo>
                  <a:lnTo>
                    <a:pt x="88" y="85"/>
                  </a:lnTo>
                  <a:lnTo>
                    <a:pt x="91" y="85"/>
                  </a:lnTo>
                  <a:lnTo>
                    <a:pt x="92" y="85"/>
                  </a:lnTo>
                  <a:lnTo>
                    <a:pt x="96" y="85"/>
                  </a:lnTo>
                  <a:lnTo>
                    <a:pt x="101" y="85"/>
                  </a:lnTo>
                  <a:lnTo>
                    <a:pt x="104" y="83"/>
                  </a:lnTo>
                  <a:lnTo>
                    <a:pt x="105" y="82"/>
                  </a:lnTo>
                  <a:lnTo>
                    <a:pt x="105" y="83"/>
                  </a:lnTo>
                  <a:lnTo>
                    <a:pt x="107" y="83"/>
                  </a:lnTo>
                  <a:lnTo>
                    <a:pt x="108" y="83"/>
                  </a:lnTo>
                  <a:lnTo>
                    <a:pt x="108" y="82"/>
                  </a:lnTo>
                  <a:lnTo>
                    <a:pt x="107" y="82"/>
                  </a:lnTo>
                  <a:lnTo>
                    <a:pt x="108" y="80"/>
                  </a:lnTo>
                  <a:lnTo>
                    <a:pt x="117" y="76"/>
                  </a:lnTo>
                  <a:lnTo>
                    <a:pt x="121" y="76"/>
                  </a:lnTo>
                  <a:lnTo>
                    <a:pt x="124" y="76"/>
                  </a:lnTo>
                  <a:lnTo>
                    <a:pt x="132" y="74"/>
                  </a:lnTo>
                  <a:lnTo>
                    <a:pt x="136" y="73"/>
                  </a:lnTo>
                  <a:lnTo>
                    <a:pt x="136" y="71"/>
                  </a:lnTo>
                  <a:lnTo>
                    <a:pt x="136" y="70"/>
                  </a:lnTo>
                  <a:lnTo>
                    <a:pt x="135" y="65"/>
                  </a:lnTo>
                  <a:lnTo>
                    <a:pt x="136" y="63"/>
                  </a:lnTo>
                  <a:lnTo>
                    <a:pt x="139" y="60"/>
                  </a:lnTo>
                  <a:lnTo>
                    <a:pt x="139" y="57"/>
                  </a:lnTo>
                  <a:lnTo>
                    <a:pt x="137" y="57"/>
                  </a:lnTo>
                  <a:lnTo>
                    <a:pt x="133" y="57"/>
                  </a:lnTo>
                  <a:lnTo>
                    <a:pt x="127" y="55"/>
                  </a:lnTo>
                  <a:lnTo>
                    <a:pt x="123" y="54"/>
                  </a:lnTo>
                  <a:lnTo>
                    <a:pt x="115" y="54"/>
                  </a:lnTo>
                  <a:lnTo>
                    <a:pt x="110" y="55"/>
                  </a:lnTo>
                  <a:lnTo>
                    <a:pt x="101" y="55"/>
                  </a:lnTo>
                  <a:lnTo>
                    <a:pt x="93" y="57"/>
                  </a:lnTo>
                  <a:lnTo>
                    <a:pt x="88" y="58"/>
                  </a:lnTo>
                  <a:lnTo>
                    <a:pt x="85" y="60"/>
                  </a:lnTo>
                  <a:lnTo>
                    <a:pt x="82" y="61"/>
                  </a:lnTo>
                  <a:lnTo>
                    <a:pt x="80" y="61"/>
                  </a:lnTo>
                  <a:lnTo>
                    <a:pt x="79" y="61"/>
                  </a:lnTo>
                  <a:lnTo>
                    <a:pt x="77" y="57"/>
                  </a:lnTo>
                  <a:lnTo>
                    <a:pt x="76" y="49"/>
                  </a:lnTo>
                  <a:lnTo>
                    <a:pt x="74" y="45"/>
                  </a:lnTo>
                  <a:lnTo>
                    <a:pt x="74" y="42"/>
                  </a:lnTo>
                  <a:lnTo>
                    <a:pt x="74" y="38"/>
                  </a:lnTo>
                  <a:lnTo>
                    <a:pt x="73" y="33"/>
                  </a:lnTo>
                  <a:lnTo>
                    <a:pt x="73" y="30"/>
                  </a:lnTo>
                  <a:lnTo>
                    <a:pt x="73" y="29"/>
                  </a:lnTo>
                  <a:lnTo>
                    <a:pt x="74" y="30"/>
                  </a:lnTo>
                  <a:lnTo>
                    <a:pt x="76" y="30"/>
                  </a:lnTo>
                  <a:lnTo>
                    <a:pt x="77" y="29"/>
                  </a:lnTo>
                  <a:lnTo>
                    <a:pt x="79" y="29"/>
                  </a:lnTo>
                  <a:lnTo>
                    <a:pt x="79" y="32"/>
                  </a:lnTo>
                  <a:lnTo>
                    <a:pt x="79" y="33"/>
                  </a:lnTo>
                  <a:lnTo>
                    <a:pt x="80" y="35"/>
                  </a:lnTo>
                  <a:lnTo>
                    <a:pt x="82" y="36"/>
                  </a:lnTo>
                  <a:lnTo>
                    <a:pt x="83" y="38"/>
                  </a:lnTo>
                  <a:lnTo>
                    <a:pt x="85" y="38"/>
                  </a:lnTo>
                  <a:lnTo>
                    <a:pt x="89" y="36"/>
                  </a:lnTo>
                  <a:lnTo>
                    <a:pt x="91" y="36"/>
                  </a:lnTo>
                  <a:lnTo>
                    <a:pt x="93" y="35"/>
                  </a:lnTo>
                  <a:lnTo>
                    <a:pt x="95" y="33"/>
                  </a:lnTo>
                  <a:lnTo>
                    <a:pt x="96" y="32"/>
                  </a:lnTo>
                  <a:lnTo>
                    <a:pt x="96" y="30"/>
                  </a:lnTo>
                  <a:lnTo>
                    <a:pt x="98" y="32"/>
                  </a:lnTo>
                  <a:lnTo>
                    <a:pt x="96" y="35"/>
                  </a:lnTo>
                  <a:lnTo>
                    <a:pt x="98" y="35"/>
                  </a:lnTo>
                  <a:lnTo>
                    <a:pt x="99" y="32"/>
                  </a:lnTo>
                  <a:lnTo>
                    <a:pt x="99" y="30"/>
                  </a:lnTo>
                  <a:lnTo>
                    <a:pt x="98" y="29"/>
                  </a:lnTo>
                  <a:lnTo>
                    <a:pt x="89" y="27"/>
                  </a:lnTo>
                  <a:lnTo>
                    <a:pt x="88" y="27"/>
                  </a:lnTo>
                  <a:lnTo>
                    <a:pt x="88" y="26"/>
                  </a:lnTo>
                  <a:lnTo>
                    <a:pt x="88" y="24"/>
                  </a:lnTo>
                  <a:lnTo>
                    <a:pt x="86" y="24"/>
                  </a:lnTo>
                  <a:lnTo>
                    <a:pt x="85" y="23"/>
                  </a:lnTo>
                  <a:lnTo>
                    <a:pt x="82" y="24"/>
                  </a:lnTo>
                  <a:lnTo>
                    <a:pt x="80" y="23"/>
                  </a:lnTo>
                  <a:lnTo>
                    <a:pt x="79" y="17"/>
                  </a:lnTo>
                  <a:lnTo>
                    <a:pt x="77" y="16"/>
                  </a:lnTo>
                  <a:lnTo>
                    <a:pt x="76" y="16"/>
                  </a:lnTo>
                  <a:lnTo>
                    <a:pt x="73" y="17"/>
                  </a:lnTo>
                  <a:lnTo>
                    <a:pt x="71" y="19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6" y="27"/>
                  </a:lnTo>
                  <a:lnTo>
                    <a:pt x="64" y="29"/>
                  </a:lnTo>
                  <a:lnTo>
                    <a:pt x="60" y="33"/>
                  </a:lnTo>
                  <a:lnTo>
                    <a:pt x="58" y="38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4" y="38"/>
                  </a:lnTo>
                  <a:lnTo>
                    <a:pt x="54" y="39"/>
                  </a:lnTo>
                  <a:lnTo>
                    <a:pt x="52" y="41"/>
                  </a:lnTo>
                  <a:lnTo>
                    <a:pt x="51" y="42"/>
                  </a:lnTo>
                  <a:lnTo>
                    <a:pt x="51" y="41"/>
                  </a:lnTo>
                  <a:lnTo>
                    <a:pt x="51" y="39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50" y="43"/>
                  </a:lnTo>
                  <a:lnTo>
                    <a:pt x="48" y="45"/>
                  </a:lnTo>
                  <a:lnTo>
                    <a:pt x="47" y="43"/>
                  </a:lnTo>
                  <a:lnTo>
                    <a:pt x="45" y="46"/>
                  </a:lnTo>
                  <a:lnTo>
                    <a:pt x="44" y="48"/>
                  </a:lnTo>
                  <a:lnTo>
                    <a:pt x="44" y="45"/>
                  </a:lnTo>
                  <a:lnTo>
                    <a:pt x="42" y="45"/>
                  </a:lnTo>
                  <a:lnTo>
                    <a:pt x="41" y="49"/>
                  </a:lnTo>
                  <a:lnTo>
                    <a:pt x="39" y="51"/>
                  </a:lnTo>
                  <a:lnTo>
                    <a:pt x="39" y="52"/>
                  </a:lnTo>
                  <a:lnTo>
                    <a:pt x="38" y="51"/>
                  </a:lnTo>
                  <a:lnTo>
                    <a:pt x="39" y="48"/>
                  </a:lnTo>
                  <a:lnTo>
                    <a:pt x="35" y="51"/>
                  </a:lnTo>
                  <a:lnTo>
                    <a:pt x="35" y="52"/>
                  </a:lnTo>
                  <a:lnTo>
                    <a:pt x="33" y="54"/>
                  </a:lnTo>
                  <a:lnTo>
                    <a:pt x="33" y="51"/>
                  </a:lnTo>
                  <a:lnTo>
                    <a:pt x="29" y="54"/>
                  </a:lnTo>
                  <a:lnTo>
                    <a:pt x="28" y="55"/>
                  </a:lnTo>
                  <a:lnTo>
                    <a:pt x="28" y="54"/>
                  </a:lnTo>
                  <a:lnTo>
                    <a:pt x="30" y="51"/>
                  </a:lnTo>
                  <a:lnTo>
                    <a:pt x="35" y="48"/>
                  </a:lnTo>
                  <a:lnTo>
                    <a:pt x="38" y="46"/>
                  </a:lnTo>
                  <a:lnTo>
                    <a:pt x="41" y="43"/>
                  </a:lnTo>
                  <a:lnTo>
                    <a:pt x="41" y="42"/>
                  </a:lnTo>
                  <a:lnTo>
                    <a:pt x="42" y="41"/>
                  </a:lnTo>
                  <a:lnTo>
                    <a:pt x="42" y="39"/>
                  </a:lnTo>
                  <a:lnTo>
                    <a:pt x="44" y="39"/>
                  </a:lnTo>
                  <a:lnTo>
                    <a:pt x="48" y="38"/>
                  </a:lnTo>
                  <a:lnTo>
                    <a:pt x="57" y="30"/>
                  </a:lnTo>
                  <a:lnTo>
                    <a:pt x="66" y="22"/>
                  </a:lnTo>
                  <a:lnTo>
                    <a:pt x="74" y="10"/>
                  </a:lnTo>
                  <a:lnTo>
                    <a:pt x="79" y="5"/>
                  </a:lnTo>
                  <a:lnTo>
                    <a:pt x="80" y="4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8" y="2"/>
                  </a:lnTo>
                  <a:close/>
                  <a:moveTo>
                    <a:pt x="8" y="74"/>
                  </a:moveTo>
                  <a:lnTo>
                    <a:pt x="11" y="76"/>
                  </a:lnTo>
                  <a:lnTo>
                    <a:pt x="11" y="73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3" y="79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7" y="74"/>
                  </a:lnTo>
                  <a:lnTo>
                    <a:pt x="4" y="68"/>
                  </a:lnTo>
                  <a:lnTo>
                    <a:pt x="4" y="67"/>
                  </a:lnTo>
                  <a:lnTo>
                    <a:pt x="3" y="65"/>
                  </a:lnTo>
                  <a:lnTo>
                    <a:pt x="1" y="63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3" y="60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6" y="68"/>
                  </a:lnTo>
                  <a:lnTo>
                    <a:pt x="8" y="74"/>
                  </a:lnTo>
                  <a:close/>
                  <a:moveTo>
                    <a:pt x="42" y="51"/>
                  </a:moveTo>
                  <a:lnTo>
                    <a:pt x="42" y="51"/>
                  </a:lnTo>
                  <a:lnTo>
                    <a:pt x="42" y="49"/>
                  </a:lnTo>
                  <a:lnTo>
                    <a:pt x="44" y="49"/>
                  </a:lnTo>
                  <a:lnTo>
                    <a:pt x="45" y="51"/>
                  </a:lnTo>
                  <a:lnTo>
                    <a:pt x="45" y="52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1" y="52"/>
                  </a:lnTo>
                  <a:lnTo>
                    <a:pt x="41" y="51"/>
                  </a:lnTo>
                  <a:lnTo>
                    <a:pt x="42" y="51"/>
                  </a:lnTo>
                  <a:close/>
                  <a:moveTo>
                    <a:pt x="55" y="46"/>
                  </a:moveTo>
                  <a:lnTo>
                    <a:pt x="55" y="48"/>
                  </a:lnTo>
                  <a:lnTo>
                    <a:pt x="54" y="48"/>
                  </a:lnTo>
                  <a:lnTo>
                    <a:pt x="52" y="48"/>
                  </a:lnTo>
                  <a:lnTo>
                    <a:pt x="51" y="48"/>
                  </a:lnTo>
                  <a:lnTo>
                    <a:pt x="51" y="46"/>
                  </a:lnTo>
                  <a:lnTo>
                    <a:pt x="52" y="46"/>
                  </a:lnTo>
                  <a:lnTo>
                    <a:pt x="54" y="46"/>
                  </a:lnTo>
                  <a:lnTo>
                    <a:pt x="55" y="46"/>
                  </a:lnTo>
                  <a:close/>
                  <a:moveTo>
                    <a:pt x="268" y="60"/>
                  </a:moveTo>
                  <a:lnTo>
                    <a:pt x="268" y="61"/>
                  </a:lnTo>
                  <a:lnTo>
                    <a:pt x="266" y="61"/>
                  </a:lnTo>
                  <a:lnTo>
                    <a:pt x="266" y="60"/>
                  </a:lnTo>
                  <a:lnTo>
                    <a:pt x="266" y="58"/>
                  </a:lnTo>
                  <a:lnTo>
                    <a:pt x="268" y="60"/>
                  </a:lnTo>
                  <a:close/>
                  <a:moveTo>
                    <a:pt x="16" y="85"/>
                  </a:moveTo>
                  <a:lnTo>
                    <a:pt x="16" y="86"/>
                  </a:lnTo>
                  <a:lnTo>
                    <a:pt x="14" y="85"/>
                  </a:lnTo>
                  <a:lnTo>
                    <a:pt x="14" y="83"/>
                  </a:lnTo>
                  <a:lnTo>
                    <a:pt x="16" y="83"/>
                  </a:lnTo>
                  <a:lnTo>
                    <a:pt x="16" y="85"/>
                  </a:lnTo>
                  <a:close/>
                  <a:moveTo>
                    <a:pt x="58" y="42"/>
                  </a:moveTo>
                  <a:lnTo>
                    <a:pt x="58" y="43"/>
                  </a:lnTo>
                  <a:lnTo>
                    <a:pt x="57" y="43"/>
                  </a:lnTo>
                  <a:lnTo>
                    <a:pt x="57" y="45"/>
                  </a:lnTo>
                  <a:lnTo>
                    <a:pt x="57" y="43"/>
                  </a:lnTo>
                  <a:lnTo>
                    <a:pt x="57" y="42"/>
                  </a:lnTo>
                  <a:lnTo>
                    <a:pt x="58" y="42"/>
                  </a:lnTo>
                  <a:close/>
                  <a:moveTo>
                    <a:pt x="47" y="46"/>
                  </a:moveTo>
                  <a:lnTo>
                    <a:pt x="47" y="48"/>
                  </a:lnTo>
                  <a:lnTo>
                    <a:pt x="45" y="48"/>
                  </a:lnTo>
                  <a:lnTo>
                    <a:pt x="45" y="46"/>
                  </a:lnTo>
                  <a:lnTo>
                    <a:pt x="47" y="46"/>
                  </a:lnTo>
                  <a:close/>
                  <a:moveTo>
                    <a:pt x="55" y="39"/>
                  </a:moveTo>
                  <a:lnTo>
                    <a:pt x="55" y="39"/>
                  </a:lnTo>
                  <a:lnTo>
                    <a:pt x="55" y="38"/>
                  </a:lnTo>
                  <a:lnTo>
                    <a:pt x="55" y="3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57" name="Freeform 284"/>
            <p:cNvSpPr>
              <a:spLocks/>
            </p:cNvSpPr>
            <p:nvPr/>
          </p:nvSpPr>
          <p:spPr bwMode="auto">
            <a:xfrm rot="21334256">
              <a:off x="11507791" y="4626989"/>
              <a:ext cx="889957" cy="771767"/>
            </a:xfrm>
            <a:custGeom>
              <a:avLst/>
              <a:gdLst>
                <a:gd name="T0" fmla="*/ 2147483647 w 289"/>
                <a:gd name="T1" fmla="*/ 2147483647 h 213"/>
                <a:gd name="T2" fmla="*/ 2147483647 w 289"/>
                <a:gd name="T3" fmla="*/ 2147483647 h 213"/>
                <a:gd name="T4" fmla="*/ 2147483647 w 289"/>
                <a:gd name="T5" fmla="*/ 2147483647 h 213"/>
                <a:gd name="T6" fmla="*/ 2147483647 w 289"/>
                <a:gd name="T7" fmla="*/ 2147483647 h 213"/>
                <a:gd name="T8" fmla="*/ 2147483647 w 289"/>
                <a:gd name="T9" fmla="*/ 2147483647 h 213"/>
                <a:gd name="T10" fmla="*/ 2147483647 w 289"/>
                <a:gd name="T11" fmla="*/ 2147483647 h 213"/>
                <a:gd name="T12" fmla="*/ 2147483647 w 289"/>
                <a:gd name="T13" fmla="*/ 2147483647 h 213"/>
                <a:gd name="T14" fmla="*/ 2147483647 w 289"/>
                <a:gd name="T15" fmla="*/ 2147483647 h 213"/>
                <a:gd name="T16" fmla="*/ 2147483647 w 289"/>
                <a:gd name="T17" fmla="*/ 2147483647 h 213"/>
                <a:gd name="T18" fmla="*/ 2147483647 w 289"/>
                <a:gd name="T19" fmla="*/ 2147483647 h 213"/>
                <a:gd name="T20" fmla="*/ 2147483647 w 289"/>
                <a:gd name="T21" fmla="*/ 2147483647 h 213"/>
                <a:gd name="T22" fmla="*/ 2147483647 w 289"/>
                <a:gd name="T23" fmla="*/ 2147483647 h 213"/>
                <a:gd name="T24" fmla="*/ 2147483647 w 289"/>
                <a:gd name="T25" fmla="*/ 2147483647 h 213"/>
                <a:gd name="T26" fmla="*/ 2147483647 w 289"/>
                <a:gd name="T27" fmla="*/ 2147483647 h 213"/>
                <a:gd name="T28" fmla="*/ 2147483647 w 289"/>
                <a:gd name="T29" fmla="*/ 2147483647 h 213"/>
                <a:gd name="T30" fmla="*/ 2147483647 w 289"/>
                <a:gd name="T31" fmla="*/ 2147483647 h 213"/>
                <a:gd name="T32" fmla="*/ 2147483647 w 289"/>
                <a:gd name="T33" fmla="*/ 2147483647 h 213"/>
                <a:gd name="T34" fmla="*/ 2147483647 w 289"/>
                <a:gd name="T35" fmla="*/ 2147483647 h 213"/>
                <a:gd name="T36" fmla="*/ 2147483647 w 289"/>
                <a:gd name="T37" fmla="*/ 2147483647 h 213"/>
                <a:gd name="T38" fmla="*/ 2147483647 w 289"/>
                <a:gd name="T39" fmla="*/ 2147483647 h 213"/>
                <a:gd name="T40" fmla="*/ 2147483647 w 289"/>
                <a:gd name="T41" fmla="*/ 2147483647 h 213"/>
                <a:gd name="T42" fmla="*/ 2147483647 w 289"/>
                <a:gd name="T43" fmla="*/ 2147483647 h 213"/>
                <a:gd name="T44" fmla="*/ 2147483647 w 289"/>
                <a:gd name="T45" fmla="*/ 2147483647 h 213"/>
                <a:gd name="T46" fmla="*/ 2147483647 w 289"/>
                <a:gd name="T47" fmla="*/ 2147483647 h 213"/>
                <a:gd name="T48" fmla="*/ 2147483647 w 289"/>
                <a:gd name="T49" fmla="*/ 2147483647 h 213"/>
                <a:gd name="T50" fmla="*/ 2147483647 w 289"/>
                <a:gd name="T51" fmla="*/ 2147483647 h 213"/>
                <a:gd name="T52" fmla="*/ 2147483647 w 289"/>
                <a:gd name="T53" fmla="*/ 2147483647 h 213"/>
                <a:gd name="T54" fmla="*/ 2147483647 w 289"/>
                <a:gd name="T55" fmla="*/ 2147483647 h 213"/>
                <a:gd name="T56" fmla="*/ 2147483647 w 289"/>
                <a:gd name="T57" fmla="*/ 2147483647 h 213"/>
                <a:gd name="T58" fmla="*/ 2147483647 w 289"/>
                <a:gd name="T59" fmla="*/ 2147483647 h 213"/>
                <a:gd name="T60" fmla="*/ 2147483647 w 289"/>
                <a:gd name="T61" fmla="*/ 2147483647 h 213"/>
                <a:gd name="T62" fmla="*/ 2147483647 w 289"/>
                <a:gd name="T63" fmla="*/ 2147483647 h 213"/>
                <a:gd name="T64" fmla="*/ 2147483647 w 289"/>
                <a:gd name="T65" fmla="*/ 2147483647 h 213"/>
                <a:gd name="T66" fmla="*/ 2147483647 w 289"/>
                <a:gd name="T67" fmla="*/ 2147483647 h 213"/>
                <a:gd name="T68" fmla="*/ 2147483647 w 289"/>
                <a:gd name="T69" fmla="*/ 2147483647 h 213"/>
                <a:gd name="T70" fmla="*/ 2147483647 w 289"/>
                <a:gd name="T71" fmla="*/ 2147483647 h 213"/>
                <a:gd name="T72" fmla="*/ 2147483647 w 289"/>
                <a:gd name="T73" fmla="*/ 2147483647 h 213"/>
                <a:gd name="T74" fmla="*/ 2147483647 w 289"/>
                <a:gd name="T75" fmla="*/ 2147483647 h 213"/>
                <a:gd name="T76" fmla="*/ 2147483647 w 289"/>
                <a:gd name="T77" fmla="*/ 2147483647 h 213"/>
                <a:gd name="T78" fmla="*/ 2147483647 w 289"/>
                <a:gd name="T79" fmla="*/ 2147483647 h 213"/>
                <a:gd name="T80" fmla="*/ 2147483647 w 289"/>
                <a:gd name="T81" fmla="*/ 2147483647 h 213"/>
                <a:gd name="T82" fmla="*/ 2147483647 w 289"/>
                <a:gd name="T83" fmla="*/ 2147483647 h 213"/>
                <a:gd name="T84" fmla="*/ 2147483647 w 289"/>
                <a:gd name="T85" fmla="*/ 2147483647 h 213"/>
                <a:gd name="T86" fmla="*/ 2147483647 w 289"/>
                <a:gd name="T87" fmla="*/ 2147483647 h 213"/>
                <a:gd name="T88" fmla="*/ 2147483647 w 289"/>
                <a:gd name="T89" fmla="*/ 2147483647 h 213"/>
                <a:gd name="T90" fmla="*/ 2147483647 w 289"/>
                <a:gd name="T91" fmla="*/ 2147483647 h 213"/>
                <a:gd name="T92" fmla="*/ 2147483647 w 289"/>
                <a:gd name="T93" fmla="*/ 2147483647 h 213"/>
                <a:gd name="T94" fmla="*/ 2147483647 w 289"/>
                <a:gd name="T95" fmla="*/ 2147483647 h 213"/>
                <a:gd name="T96" fmla="*/ 2147483647 w 289"/>
                <a:gd name="T97" fmla="*/ 2147483647 h 21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9"/>
                <a:gd name="T148" fmla="*/ 0 h 213"/>
                <a:gd name="T149" fmla="*/ 289 w 289"/>
                <a:gd name="T150" fmla="*/ 213 h 21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9" h="213">
                  <a:moveTo>
                    <a:pt x="87" y="6"/>
                  </a:moveTo>
                  <a:lnTo>
                    <a:pt x="88" y="9"/>
                  </a:lnTo>
                  <a:lnTo>
                    <a:pt x="89" y="10"/>
                  </a:lnTo>
                  <a:lnTo>
                    <a:pt x="95" y="9"/>
                  </a:lnTo>
                  <a:lnTo>
                    <a:pt x="98" y="10"/>
                  </a:lnTo>
                  <a:lnTo>
                    <a:pt x="101" y="12"/>
                  </a:lnTo>
                  <a:lnTo>
                    <a:pt x="104" y="16"/>
                  </a:lnTo>
                  <a:lnTo>
                    <a:pt x="114" y="34"/>
                  </a:lnTo>
                  <a:lnTo>
                    <a:pt x="113" y="38"/>
                  </a:lnTo>
                  <a:lnTo>
                    <a:pt x="109" y="35"/>
                  </a:lnTo>
                  <a:lnTo>
                    <a:pt x="109" y="37"/>
                  </a:lnTo>
                  <a:lnTo>
                    <a:pt x="109" y="40"/>
                  </a:lnTo>
                  <a:lnTo>
                    <a:pt x="107" y="41"/>
                  </a:lnTo>
                  <a:lnTo>
                    <a:pt x="97" y="41"/>
                  </a:lnTo>
                  <a:lnTo>
                    <a:pt x="94" y="41"/>
                  </a:lnTo>
                  <a:lnTo>
                    <a:pt x="94" y="43"/>
                  </a:lnTo>
                  <a:lnTo>
                    <a:pt x="95" y="44"/>
                  </a:lnTo>
                  <a:lnTo>
                    <a:pt x="113" y="54"/>
                  </a:lnTo>
                  <a:lnTo>
                    <a:pt x="117" y="53"/>
                  </a:lnTo>
                  <a:lnTo>
                    <a:pt x="117" y="50"/>
                  </a:lnTo>
                  <a:lnTo>
                    <a:pt x="119" y="50"/>
                  </a:lnTo>
                  <a:lnTo>
                    <a:pt x="122" y="48"/>
                  </a:lnTo>
                  <a:lnTo>
                    <a:pt x="126" y="50"/>
                  </a:lnTo>
                  <a:lnTo>
                    <a:pt x="128" y="53"/>
                  </a:lnTo>
                  <a:lnTo>
                    <a:pt x="128" y="56"/>
                  </a:lnTo>
                  <a:lnTo>
                    <a:pt x="125" y="60"/>
                  </a:lnTo>
                  <a:lnTo>
                    <a:pt x="126" y="62"/>
                  </a:lnTo>
                  <a:lnTo>
                    <a:pt x="135" y="56"/>
                  </a:lnTo>
                  <a:lnTo>
                    <a:pt x="139" y="50"/>
                  </a:lnTo>
                  <a:lnTo>
                    <a:pt x="138" y="44"/>
                  </a:lnTo>
                  <a:lnTo>
                    <a:pt x="142" y="41"/>
                  </a:lnTo>
                  <a:lnTo>
                    <a:pt x="145" y="35"/>
                  </a:lnTo>
                  <a:lnTo>
                    <a:pt x="150" y="34"/>
                  </a:lnTo>
                  <a:lnTo>
                    <a:pt x="152" y="34"/>
                  </a:lnTo>
                  <a:lnTo>
                    <a:pt x="155" y="35"/>
                  </a:lnTo>
                  <a:lnTo>
                    <a:pt x="163" y="32"/>
                  </a:lnTo>
                  <a:lnTo>
                    <a:pt x="172" y="38"/>
                  </a:lnTo>
                  <a:lnTo>
                    <a:pt x="179" y="40"/>
                  </a:lnTo>
                  <a:lnTo>
                    <a:pt x="195" y="45"/>
                  </a:lnTo>
                  <a:lnTo>
                    <a:pt x="202" y="47"/>
                  </a:lnTo>
                  <a:lnTo>
                    <a:pt x="208" y="51"/>
                  </a:lnTo>
                  <a:lnTo>
                    <a:pt x="214" y="54"/>
                  </a:lnTo>
                  <a:lnTo>
                    <a:pt x="220" y="57"/>
                  </a:lnTo>
                  <a:lnTo>
                    <a:pt x="224" y="62"/>
                  </a:lnTo>
                  <a:lnTo>
                    <a:pt x="235" y="60"/>
                  </a:lnTo>
                  <a:lnTo>
                    <a:pt x="237" y="62"/>
                  </a:lnTo>
                  <a:lnTo>
                    <a:pt x="240" y="66"/>
                  </a:lnTo>
                  <a:lnTo>
                    <a:pt x="242" y="70"/>
                  </a:lnTo>
                  <a:lnTo>
                    <a:pt x="246" y="73"/>
                  </a:lnTo>
                  <a:lnTo>
                    <a:pt x="254" y="76"/>
                  </a:lnTo>
                  <a:lnTo>
                    <a:pt x="257" y="78"/>
                  </a:lnTo>
                  <a:lnTo>
                    <a:pt x="265" y="85"/>
                  </a:lnTo>
                  <a:lnTo>
                    <a:pt x="265" y="88"/>
                  </a:lnTo>
                  <a:lnTo>
                    <a:pt x="262" y="91"/>
                  </a:lnTo>
                  <a:lnTo>
                    <a:pt x="262" y="94"/>
                  </a:lnTo>
                  <a:lnTo>
                    <a:pt x="265" y="97"/>
                  </a:lnTo>
                  <a:lnTo>
                    <a:pt x="268" y="100"/>
                  </a:lnTo>
                  <a:lnTo>
                    <a:pt x="270" y="106"/>
                  </a:lnTo>
                  <a:lnTo>
                    <a:pt x="277" y="108"/>
                  </a:lnTo>
                  <a:lnTo>
                    <a:pt x="289" y="110"/>
                  </a:lnTo>
                  <a:lnTo>
                    <a:pt x="289" y="114"/>
                  </a:lnTo>
                  <a:lnTo>
                    <a:pt x="289" y="120"/>
                  </a:lnTo>
                  <a:lnTo>
                    <a:pt x="287" y="123"/>
                  </a:lnTo>
                  <a:lnTo>
                    <a:pt x="284" y="135"/>
                  </a:lnTo>
                  <a:lnTo>
                    <a:pt x="276" y="145"/>
                  </a:lnTo>
                  <a:lnTo>
                    <a:pt x="284" y="158"/>
                  </a:lnTo>
                  <a:lnTo>
                    <a:pt x="284" y="166"/>
                  </a:lnTo>
                  <a:lnTo>
                    <a:pt x="286" y="171"/>
                  </a:lnTo>
                  <a:lnTo>
                    <a:pt x="287" y="177"/>
                  </a:lnTo>
                  <a:lnTo>
                    <a:pt x="287" y="183"/>
                  </a:lnTo>
                  <a:lnTo>
                    <a:pt x="286" y="186"/>
                  </a:lnTo>
                  <a:lnTo>
                    <a:pt x="261" y="196"/>
                  </a:lnTo>
                  <a:lnTo>
                    <a:pt x="254" y="188"/>
                  </a:lnTo>
                  <a:lnTo>
                    <a:pt x="242" y="176"/>
                  </a:lnTo>
                  <a:lnTo>
                    <a:pt x="240" y="179"/>
                  </a:lnTo>
                  <a:lnTo>
                    <a:pt x="239" y="180"/>
                  </a:lnTo>
                  <a:lnTo>
                    <a:pt x="237" y="185"/>
                  </a:lnTo>
                  <a:lnTo>
                    <a:pt x="229" y="186"/>
                  </a:lnTo>
                  <a:lnTo>
                    <a:pt x="226" y="189"/>
                  </a:lnTo>
                  <a:lnTo>
                    <a:pt x="226" y="201"/>
                  </a:lnTo>
                  <a:lnTo>
                    <a:pt x="221" y="205"/>
                  </a:lnTo>
                  <a:lnTo>
                    <a:pt x="202" y="205"/>
                  </a:lnTo>
                  <a:lnTo>
                    <a:pt x="198" y="204"/>
                  </a:lnTo>
                  <a:lnTo>
                    <a:pt x="194" y="198"/>
                  </a:lnTo>
                  <a:lnTo>
                    <a:pt x="191" y="195"/>
                  </a:lnTo>
                  <a:lnTo>
                    <a:pt x="188" y="195"/>
                  </a:lnTo>
                  <a:lnTo>
                    <a:pt x="182" y="195"/>
                  </a:lnTo>
                  <a:lnTo>
                    <a:pt x="180" y="201"/>
                  </a:lnTo>
                  <a:lnTo>
                    <a:pt x="177" y="199"/>
                  </a:lnTo>
                  <a:lnTo>
                    <a:pt x="166" y="207"/>
                  </a:lnTo>
                  <a:lnTo>
                    <a:pt x="161" y="205"/>
                  </a:lnTo>
                  <a:lnTo>
                    <a:pt x="155" y="213"/>
                  </a:lnTo>
                  <a:lnTo>
                    <a:pt x="154" y="211"/>
                  </a:lnTo>
                  <a:lnTo>
                    <a:pt x="152" y="210"/>
                  </a:lnTo>
                  <a:lnTo>
                    <a:pt x="151" y="204"/>
                  </a:lnTo>
                  <a:lnTo>
                    <a:pt x="148" y="201"/>
                  </a:lnTo>
                  <a:lnTo>
                    <a:pt x="144" y="196"/>
                  </a:lnTo>
                  <a:lnTo>
                    <a:pt x="141" y="191"/>
                  </a:lnTo>
                  <a:lnTo>
                    <a:pt x="139" y="189"/>
                  </a:lnTo>
                  <a:lnTo>
                    <a:pt x="139" y="188"/>
                  </a:lnTo>
                  <a:lnTo>
                    <a:pt x="138" y="186"/>
                  </a:lnTo>
                  <a:lnTo>
                    <a:pt x="135" y="183"/>
                  </a:lnTo>
                  <a:lnTo>
                    <a:pt x="135" y="182"/>
                  </a:lnTo>
                  <a:lnTo>
                    <a:pt x="132" y="182"/>
                  </a:lnTo>
                  <a:lnTo>
                    <a:pt x="129" y="180"/>
                  </a:lnTo>
                  <a:lnTo>
                    <a:pt x="128" y="180"/>
                  </a:lnTo>
                  <a:lnTo>
                    <a:pt x="126" y="182"/>
                  </a:lnTo>
                  <a:lnTo>
                    <a:pt x="125" y="182"/>
                  </a:lnTo>
                  <a:lnTo>
                    <a:pt x="122" y="179"/>
                  </a:lnTo>
                  <a:lnTo>
                    <a:pt x="122" y="177"/>
                  </a:lnTo>
                  <a:lnTo>
                    <a:pt x="122" y="173"/>
                  </a:lnTo>
                  <a:lnTo>
                    <a:pt x="122" y="169"/>
                  </a:lnTo>
                  <a:lnTo>
                    <a:pt x="120" y="166"/>
                  </a:lnTo>
                  <a:lnTo>
                    <a:pt x="120" y="163"/>
                  </a:lnTo>
                  <a:lnTo>
                    <a:pt x="117" y="160"/>
                  </a:lnTo>
                  <a:lnTo>
                    <a:pt x="116" y="157"/>
                  </a:lnTo>
                  <a:lnTo>
                    <a:pt x="113" y="155"/>
                  </a:lnTo>
                  <a:lnTo>
                    <a:pt x="110" y="151"/>
                  </a:lnTo>
                  <a:lnTo>
                    <a:pt x="107" y="149"/>
                  </a:lnTo>
                  <a:lnTo>
                    <a:pt x="104" y="148"/>
                  </a:lnTo>
                  <a:lnTo>
                    <a:pt x="101" y="149"/>
                  </a:lnTo>
                  <a:lnTo>
                    <a:pt x="100" y="148"/>
                  </a:lnTo>
                  <a:lnTo>
                    <a:pt x="97" y="147"/>
                  </a:lnTo>
                  <a:lnTo>
                    <a:pt x="94" y="145"/>
                  </a:lnTo>
                  <a:lnTo>
                    <a:pt x="89" y="141"/>
                  </a:lnTo>
                  <a:lnTo>
                    <a:pt x="84" y="141"/>
                  </a:lnTo>
                  <a:lnTo>
                    <a:pt x="81" y="139"/>
                  </a:lnTo>
                  <a:lnTo>
                    <a:pt x="78" y="136"/>
                  </a:lnTo>
                  <a:lnTo>
                    <a:pt x="76" y="136"/>
                  </a:lnTo>
                  <a:lnTo>
                    <a:pt x="75" y="136"/>
                  </a:lnTo>
                  <a:lnTo>
                    <a:pt x="75" y="135"/>
                  </a:lnTo>
                  <a:lnTo>
                    <a:pt x="73" y="135"/>
                  </a:lnTo>
                  <a:lnTo>
                    <a:pt x="72" y="133"/>
                  </a:lnTo>
                  <a:lnTo>
                    <a:pt x="72" y="132"/>
                  </a:lnTo>
                  <a:lnTo>
                    <a:pt x="70" y="128"/>
                  </a:lnTo>
                  <a:lnTo>
                    <a:pt x="69" y="126"/>
                  </a:lnTo>
                  <a:lnTo>
                    <a:pt x="67" y="122"/>
                  </a:lnTo>
                  <a:lnTo>
                    <a:pt x="67" y="119"/>
                  </a:lnTo>
                  <a:lnTo>
                    <a:pt x="66" y="116"/>
                  </a:lnTo>
                  <a:lnTo>
                    <a:pt x="65" y="116"/>
                  </a:lnTo>
                  <a:lnTo>
                    <a:pt x="62" y="114"/>
                  </a:lnTo>
                  <a:lnTo>
                    <a:pt x="62" y="111"/>
                  </a:lnTo>
                  <a:lnTo>
                    <a:pt x="60" y="108"/>
                  </a:lnTo>
                  <a:lnTo>
                    <a:pt x="59" y="104"/>
                  </a:lnTo>
                  <a:lnTo>
                    <a:pt x="57" y="101"/>
                  </a:lnTo>
                  <a:lnTo>
                    <a:pt x="51" y="95"/>
                  </a:lnTo>
                  <a:lnTo>
                    <a:pt x="44" y="89"/>
                  </a:lnTo>
                  <a:lnTo>
                    <a:pt x="41" y="88"/>
                  </a:lnTo>
                  <a:lnTo>
                    <a:pt x="40" y="86"/>
                  </a:lnTo>
                  <a:lnTo>
                    <a:pt x="37" y="86"/>
                  </a:lnTo>
                  <a:lnTo>
                    <a:pt x="32" y="86"/>
                  </a:lnTo>
                  <a:lnTo>
                    <a:pt x="28" y="85"/>
                  </a:lnTo>
                  <a:lnTo>
                    <a:pt x="26" y="84"/>
                  </a:lnTo>
                  <a:lnTo>
                    <a:pt x="25" y="84"/>
                  </a:lnTo>
                  <a:lnTo>
                    <a:pt x="21" y="82"/>
                  </a:lnTo>
                  <a:lnTo>
                    <a:pt x="18" y="81"/>
                  </a:lnTo>
                  <a:lnTo>
                    <a:pt x="12" y="78"/>
                  </a:lnTo>
                  <a:lnTo>
                    <a:pt x="7" y="76"/>
                  </a:lnTo>
                  <a:lnTo>
                    <a:pt x="3" y="72"/>
                  </a:lnTo>
                  <a:lnTo>
                    <a:pt x="2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6" y="59"/>
                  </a:lnTo>
                  <a:lnTo>
                    <a:pt x="7" y="54"/>
                  </a:lnTo>
                  <a:lnTo>
                    <a:pt x="7" y="50"/>
                  </a:lnTo>
                  <a:lnTo>
                    <a:pt x="7" y="47"/>
                  </a:lnTo>
                  <a:lnTo>
                    <a:pt x="9" y="45"/>
                  </a:lnTo>
                  <a:lnTo>
                    <a:pt x="13" y="35"/>
                  </a:lnTo>
                  <a:lnTo>
                    <a:pt x="16" y="31"/>
                  </a:lnTo>
                  <a:lnTo>
                    <a:pt x="21" y="26"/>
                  </a:lnTo>
                  <a:lnTo>
                    <a:pt x="26" y="22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5" y="16"/>
                  </a:lnTo>
                  <a:lnTo>
                    <a:pt x="24" y="15"/>
                  </a:lnTo>
                  <a:lnTo>
                    <a:pt x="24" y="12"/>
                  </a:lnTo>
                  <a:lnTo>
                    <a:pt x="24" y="7"/>
                  </a:lnTo>
                  <a:lnTo>
                    <a:pt x="28" y="7"/>
                  </a:lnTo>
                  <a:lnTo>
                    <a:pt x="31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1" y="3"/>
                  </a:lnTo>
                  <a:lnTo>
                    <a:pt x="45" y="3"/>
                  </a:lnTo>
                  <a:lnTo>
                    <a:pt x="50" y="4"/>
                  </a:lnTo>
                  <a:lnTo>
                    <a:pt x="54" y="3"/>
                  </a:lnTo>
                  <a:lnTo>
                    <a:pt x="59" y="4"/>
                  </a:lnTo>
                  <a:lnTo>
                    <a:pt x="65" y="0"/>
                  </a:lnTo>
                  <a:lnTo>
                    <a:pt x="67" y="4"/>
                  </a:lnTo>
                  <a:lnTo>
                    <a:pt x="70" y="7"/>
                  </a:lnTo>
                  <a:lnTo>
                    <a:pt x="78" y="3"/>
                  </a:lnTo>
                  <a:lnTo>
                    <a:pt x="79" y="6"/>
                  </a:lnTo>
                  <a:lnTo>
                    <a:pt x="84" y="7"/>
                  </a:lnTo>
                  <a:lnTo>
                    <a:pt x="85" y="6"/>
                  </a:lnTo>
                  <a:lnTo>
                    <a:pt x="87" y="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/>
            </a:p>
          </p:txBody>
        </p:sp>
        <p:sp>
          <p:nvSpPr>
            <p:cNvPr id="658" name="Freeform 285"/>
            <p:cNvSpPr>
              <a:spLocks/>
            </p:cNvSpPr>
            <p:nvPr/>
          </p:nvSpPr>
          <p:spPr bwMode="auto">
            <a:xfrm rot="21334256">
              <a:off x="13853780" y="3792411"/>
              <a:ext cx="448418" cy="655029"/>
            </a:xfrm>
            <a:custGeom>
              <a:avLst/>
              <a:gdLst>
                <a:gd name="T0" fmla="*/ 2147483647 w 145"/>
                <a:gd name="T1" fmla="*/ 2147483647 h 180"/>
                <a:gd name="T2" fmla="*/ 2147483647 w 145"/>
                <a:gd name="T3" fmla="*/ 2147483647 h 180"/>
                <a:gd name="T4" fmla="*/ 2147483647 w 145"/>
                <a:gd name="T5" fmla="*/ 2147483647 h 180"/>
                <a:gd name="T6" fmla="*/ 2147483647 w 145"/>
                <a:gd name="T7" fmla="*/ 2147483647 h 180"/>
                <a:gd name="T8" fmla="*/ 2147483647 w 145"/>
                <a:gd name="T9" fmla="*/ 2147483647 h 180"/>
                <a:gd name="T10" fmla="*/ 2147483647 w 145"/>
                <a:gd name="T11" fmla="*/ 2147483647 h 180"/>
                <a:gd name="T12" fmla="*/ 2147483647 w 145"/>
                <a:gd name="T13" fmla="*/ 2147483647 h 180"/>
                <a:gd name="T14" fmla="*/ 2147483647 w 145"/>
                <a:gd name="T15" fmla="*/ 2147483647 h 180"/>
                <a:gd name="T16" fmla="*/ 2147483647 w 145"/>
                <a:gd name="T17" fmla="*/ 2147483647 h 180"/>
                <a:gd name="T18" fmla="*/ 2147483647 w 145"/>
                <a:gd name="T19" fmla="*/ 2147483647 h 180"/>
                <a:gd name="T20" fmla="*/ 2147483647 w 145"/>
                <a:gd name="T21" fmla="*/ 2147483647 h 180"/>
                <a:gd name="T22" fmla="*/ 2147483647 w 145"/>
                <a:gd name="T23" fmla="*/ 2147483647 h 180"/>
                <a:gd name="T24" fmla="*/ 2147483647 w 145"/>
                <a:gd name="T25" fmla="*/ 2147483647 h 180"/>
                <a:gd name="T26" fmla="*/ 2147483647 w 145"/>
                <a:gd name="T27" fmla="*/ 2147483647 h 180"/>
                <a:gd name="T28" fmla="*/ 2147483647 w 145"/>
                <a:gd name="T29" fmla="*/ 2147483647 h 180"/>
                <a:gd name="T30" fmla="*/ 2147483647 w 145"/>
                <a:gd name="T31" fmla="*/ 2147483647 h 180"/>
                <a:gd name="T32" fmla="*/ 2147483647 w 145"/>
                <a:gd name="T33" fmla="*/ 2147483647 h 180"/>
                <a:gd name="T34" fmla="*/ 2147483647 w 145"/>
                <a:gd name="T35" fmla="*/ 2147483647 h 180"/>
                <a:gd name="T36" fmla="*/ 2147483647 w 145"/>
                <a:gd name="T37" fmla="*/ 2147483647 h 180"/>
                <a:gd name="T38" fmla="*/ 2147483647 w 145"/>
                <a:gd name="T39" fmla="*/ 2147483647 h 180"/>
                <a:gd name="T40" fmla="*/ 2147483647 w 145"/>
                <a:gd name="T41" fmla="*/ 2147483647 h 180"/>
                <a:gd name="T42" fmla="*/ 2147483647 w 145"/>
                <a:gd name="T43" fmla="*/ 2147483647 h 180"/>
                <a:gd name="T44" fmla="*/ 2147483647 w 145"/>
                <a:gd name="T45" fmla="*/ 2147483647 h 180"/>
                <a:gd name="T46" fmla="*/ 2147483647 w 145"/>
                <a:gd name="T47" fmla="*/ 2147483647 h 180"/>
                <a:gd name="T48" fmla="*/ 2147483647 w 145"/>
                <a:gd name="T49" fmla="*/ 2147483647 h 180"/>
                <a:gd name="T50" fmla="*/ 2147483647 w 145"/>
                <a:gd name="T51" fmla="*/ 2147483647 h 180"/>
                <a:gd name="T52" fmla="*/ 2147483647 w 145"/>
                <a:gd name="T53" fmla="*/ 2147483647 h 180"/>
                <a:gd name="T54" fmla="*/ 2147483647 w 145"/>
                <a:gd name="T55" fmla="*/ 2147483647 h 180"/>
                <a:gd name="T56" fmla="*/ 2147483647 w 145"/>
                <a:gd name="T57" fmla="*/ 2147483647 h 180"/>
                <a:gd name="T58" fmla="*/ 2147483647 w 145"/>
                <a:gd name="T59" fmla="*/ 2147483647 h 180"/>
                <a:gd name="T60" fmla="*/ 2147483647 w 145"/>
                <a:gd name="T61" fmla="*/ 2147483647 h 180"/>
                <a:gd name="T62" fmla="*/ 2147483647 w 145"/>
                <a:gd name="T63" fmla="*/ 2147483647 h 180"/>
                <a:gd name="T64" fmla="*/ 2147483647 w 145"/>
                <a:gd name="T65" fmla="*/ 2147483647 h 180"/>
                <a:gd name="T66" fmla="*/ 2147483647 w 145"/>
                <a:gd name="T67" fmla="*/ 2147483647 h 180"/>
                <a:gd name="T68" fmla="*/ 2147483647 w 145"/>
                <a:gd name="T69" fmla="*/ 2147483647 h 180"/>
                <a:gd name="T70" fmla="*/ 2147483647 w 145"/>
                <a:gd name="T71" fmla="*/ 2147483647 h 180"/>
                <a:gd name="T72" fmla="*/ 2147483647 w 145"/>
                <a:gd name="T73" fmla="*/ 2147483647 h 180"/>
                <a:gd name="T74" fmla="*/ 2147483647 w 145"/>
                <a:gd name="T75" fmla="*/ 2147483647 h 180"/>
                <a:gd name="T76" fmla="*/ 2147483647 w 145"/>
                <a:gd name="T77" fmla="*/ 2147483647 h 180"/>
                <a:gd name="T78" fmla="*/ 2147483647 w 145"/>
                <a:gd name="T79" fmla="*/ 2147483647 h 180"/>
                <a:gd name="T80" fmla="*/ 0 w 145"/>
                <a:gd name="T81" fmla="*/ 2147483647 h 180"/>
                <a:gd name="T82" fmla="*/ 2147483647 w 145"/>
                <a:gd name="T83" fmla="*/ 2147483647 h 180"/>
                <a:gd name="T84" fmla="*/ 2147483647 w 145"/>
                <a:gd name="T85" fmla="*/ 2147483647 h 180"/>
                <a:gd name="T86" fmla="*/ 2147483647 w 145"/>
                <a:gd name="T87" fmla="*/ 2147483647 h 180"/>
                <a:gd name="T88" fmla="*/ 2147483647 w 145"/>
                <a:gd name="T89" fmla="*/ 2147483647 h 180"/>
                <a:gd name="T90" fmla="*/ 2147483647 w 145"/>
                <a:gd name="T91" fmla="*/ 2147483647 h 180"/>
                <a:gd name="T92" fmla="*/ 2147483647 w 145"/>
                <a:gd name="T93" fmla="*/ 2147483647 h 180"/>
                <a:gd name="T94" fmla="*/ 2147483647 w 145"/>
                <a:gd name="T95" fmla="*/ 2147483647 h 180"/>
                <a:gd name="T96" fmla="*/ 2147483647 w 145"/>
                <a:gd name="T97" fmla="*/ 2147483647 h 180"/>
                <a:gd name="T98" fmla="*/ 2147483647 w 145"/>
                <a:gd name="T99" fmla="*/ 2147483647 h 180"/>
                <a:gd name="T100" fmla="*/ 2147483647 w 145"/>
                <a:gd name="T101" fmla="*/ 2147483647 h 180"/>
                <a:gd name="T102" fmla="*/ 2147483647 w 145"/>
                <a:gd name="T103" fmla="*/ 2147483647 h 180"/>
                <a:gd name="T104" fmla="*/ 2147483647 w 145"/>
                <a:gd name="T105" fmla="*/ 2147483647 h 180"/>
                <a:gd name="T106" fmla="*/ 2147483647 w 145"/>
                <a:gd name="T107" fmla="*/ 2147483647 h 180"/>
                <a:gd name="T108" fmla="*/ 2147483647 w 145"/>
                <a:gd name="T109" fmla="*/ 2147483647 h 180"/>
                <a:gd name="T110" fmla="*/ 2147483647 w 145"/>
                <a:gd name="T111" fmla="*/ 2147483647 h 1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5"/>
                <a:gd name="T169" fmla="*/ 0 h 180"/>
                <a:gd name="T170" fmla="*/ 145 w 145"/>
                <a:gd name="T171" fmla="*/ 180 h 1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5" h="180">
                  <a:moveTo>
                    <a:pt x="145" y="31"/>
                  </a:moveTo>
                  <a:lnTo>
                    <a:pt x="145" y="39"/>
                  </a:lnTo>
                  <a:lnTo>
                    <a:pt x="145" y="45"/>
                  </a:lnTo>
                  <a:lnTo>
                    <a:pt x="145" y="55"/>
                  </a:lnTo>
                  <a:lnTo>
                    <a:pt x="145" y="61"/>
                  </a:lnTo>
                  <a:lnTo>
                    <a:pt x="145" y="64"/>
                  </a:lnTo>
                  <a:lnTo>
                    <a:pt x="142" y="64"/>
                  </a:lnTo>
                  <a:lnTo>
                    <a:pt x="142" y="69"/>
                  </a:lnTo>
                  <a:lnTo>
                    <a:pt x="141" y="73"/>
                  </a:lnTo>
                  <a:lnTo>
                    <a:pt x="141" y="80"/>
                  </a:lnTo>
                  <a:lnTo>
                    <a:pt x="140" y="85"/>
                  </a:lnTo>
                  <a:lnTo>
                    <a:pt x="138" y="88"/>
                  </a:lnTo>
                  <a:lnTo>
                    <a:pt x="137" y="91"/>
                  </a:lnTo>
                  <a:lnTo>
                    <a:pt x="132" y="95"/>
                  </a:lnTo>
                  <a:lnTo>
                    <a:pt x="132" y="96"/>
                  </a:lnTo>
                  <a:lnTo>
                    <a:pt x="132" y="99"/>
                  </a:lnTo>
                  <a:lnTo>
                    <a:pt x="132" y="101"/>
                  </a:lnTo>
                  <a:lnTo>
                    <a:pt x="132" y="104"/>
                  </a:lnTo>
                  <a:lnTo>
                    <a:pt x="128" y="108"/>
                  </a:lnTo>
                  <a:lnTo>
                    <a:pt x="125" y="110"/>
                  </a:lnTo>
                  <a:lnTo>
                    <a:pt x="125" y="111"/>
                  </a:lnTo>
                  <a:lnTo>
                    <a:pt x="126" y="115"/>
                  </a:lnTo>
                  <a:lnTo>
                    <a:pt x="126" y="121"/>
                  </a:lnTo>
                  <a:lnTo>
                    <a:pt x="125" y="123"/>
                  </a:lnTo>
                  <a:lnTo>
                    <a:pt x="123" y="123"/>
                  </a:lnTo>
                  <a:lnTo>
                    <a:pt x="118" y="126"/>
                  </a:lnTo>
                  <a:lnTo>
                    <a:pt x="119" y="127"/>
                  </a:lnTo>
                  <a:lnTo>
                    <a:pt x="119" y="132"/>
                  </a:lnTo>
                  <a:lnTo>
                    <a:pt x="115" y="133"/>
                  </a:lnTo>
                  <a:lnTo>
                    <a:pt x="112" y="135"/>
                  </a:lnTo>
                  <a:lnTo>
                    <a:pt x="104" y="136"/>
                  </a:lnTo>
                  <a:lnTo>
                    <a:pt x="88" y="140"/>
                  </a:lnTo>
                  <a:lnTo>
                    <a:pt x="77" y="145"/>
                  </a:lnTo>
                  <a:lnTo>
                    <a:pt x="77" y="146"/>
                  </a:lnTo>
                  <a:lnTo>
                    <a:pt x="78" y="152"/>
                  </a:lnTo>
                  <a:lnTo>
                    <a:pt x="79" y="157"/>
                  </a:lnTo>
                  <a:lnTo>
                    <a:pt x="81" y="162"/>
                  </a:lnTo>
                  <a:lnTo>
                    <a:pt x="90" y="170"/>
                  </a:lnTo>
                  <a:lnTo>
                    <a:pt x="90" y="174"/>
                  </a:lnTo>
                  <a:lnTo>
                    <a:pt x="57" y="180"/>
                  </a:lnTo>
                  <a:lnTo>
                    <a:pt x="55" y="179"/>
                  </a:lnTo>
                  <a:lnTo>
                    <a:pt x="50" y="179"/>
                  </a:lnTo>
                  <a:lnTo>
                    <a:pt x="41" y="171"/>
                  </a:lnTo>
                  <a:lnTo>
                    <a:pt x="41" y="168"/>
                  </a:lnTo>
                  <a:lnTo>
                    <a:pt x="38" y="161"/>
                  </a:lnTo>
                  <a:lnTo>
                    <a:pt x="34" y="157"/>
                  </a:lnTo>
                  <a:lnTo>
                    <a:pt x="35" y="151"/>
                  </a:lnTo>
                  <a:lnTo>
                    <a:pt x="33" y="151"/>
                  </a:lnTo>
                  <a:lnTo>
                    <a:pt x="33" y="148"/>
                  </a:lnTo>
                  <a:lnTo>
                    <a:pt x="30" y="146"/>
                  </a:lnTo>
                  <a:lnTo>
                    <a:pt x="28" y="145"/>
                  </a:lnTo>
                  <a:lnTo>
                    <a:pt x="27" y="143"/>
                  </a:lnTo>
                  <a:lnTo>
                    <a:pt x="28" y="142"/>
                  </a:lnTo>
                  <a:lnTo>
                    <a:pt x="27" y="142"/>
                  </a:lnTo>
                  <a:lnTo>
                    <a:pt x="27" y="137"/>
                  </a:lnTo>
                  <a:lnTo>
                    <a:pt x="22" y="135"/>
                  </a:lnTo>
                  <a:lnTo>
                    <a:pt x="19" y="127"/>
                  </a:lnTo>
                  <a:lnTo>
                    <a:pt x="16" y="124"/>
                  </a:lnTo>
                  <a:lnTo>
                    <a:pt x="15" y="123"/>
                  </a:lnTo>
                  <a:lnTo>
                    <a:pt x="12" y="123"/>
                  </a:lnTo>
                  <a:lnTo>
                    <a:pt x="11" y="121"/>
                  </a:lnTo>
                  <a:lnTo>
                    <a:pt x="11" y="120"/>
                  </a:lnTo>
                  <a:lnTo>
                    <a:pt x="12" y="118"/>
                  </a:lnTo>
                  <a:lnTo>
                    <a:pt x="11" y="115"/>
                  </a:lnTo>
                  <a:lnTo>
                    <a:pt x="9" y="114"/>
                  </a:lnTo>
                  <a:lnTo>
                    <a:pt x="19" y="104"/>
                  </a:lnTo>
                  <a:lnTo>
                    <a:pt x="24" y="110"/>
                  </a:lnTo>
                  <a:lnTo>
                    <a:pt x="30" y="105"/>
                  </a:lnTo>
                  <a:lnTo>
                    <a:pt x="16" y="91"/>
                  </a:lnTo>
                  <a:lnTo>
                    <a:pt x="28" y="80"/>
                  </a:lnTo>
                  <a:lnTo>
                    <a:pt x="24" y="74"/>
                  </a:lnTo>
                  <a:lnTo>
                    <a:pt x="25" y="73"/>
                  </a:lnTo>
                  <a:lnTo>
                    <a:pt x="19" y="69"/>
                  </a:lnTo>
                  <a:lnTo>
                    <a:pt x="25" y="66"/>
                  </a:lnTo>
                  <a:lnTo>
                    <a:pt x="11" y="51"/>
                  </a:lnTo>
                  <a:lnTo>
                    <a:pt x="8" y="52"/>
                  </a:lnTo>
                  <a:lnTo>
                    <a:pt x="6" y="50"/>
                  </a:lnTo>
                  <a:lnTo>
                    <a:pt x="5" y="54"/>
                  </a:lnTo>
                  <a:lnTo>
                    <a:pt x="0" y="5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" y="39"/>
                  </a:lnTo>
                  <a:lnTo>
                    <a:pt x="3" y="38"/>
                  </a:lnTo>
                  <a:lnTo>
                    <a:pt x="2" y="36"/>
                  </a:lnTo>
                  <a:lnTo>
                    <a:pt x="5" y="35"/>
                  </a:lnTo>
                  <a:lnTo>
                    <a:pt x="3" y="31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8" y="23"/>
                  </a:lnTo>
                  <a:lnTo>
                    <a:pt x="9" y="25"/>
                  </a:lnTo>
                  <a:lnTo>
                    <a:pt x="16" y="19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0" y="13"/>
                  </a:lnTo>
                  <a:lnTo>
                    <a:pt x="57" y="6"/>
                  </a:lnTo>
                  <a:lnTo>
                    <a:pt x="74" y="22"/>
                  </a:lnTo>
                  <a:lnTo>
                    <a:pt x="81" y="16"/>
                  </a:lnTo>
                  <a:lnTo>
                    <a:pt x="84" y="20"/>
                  </a:lnTo>
                  <a:lnTo>
                    <a:pt x="84" y="23"/>
                  </a:lnTo>
                  <a:lnTo>
                    <a:pt x="87" y="25"/>
                  </a:lnTo>
                  <a:lnTo>
                    <a:pt x="88" y="26"/>
                  </a:lnTo>
                  <a:lnTo>
                    <a:pt x="91" y="28"/>
                  </a:lnTo>
                  <a:lnTo>
                    <a:pt x="96" y="26"/>
                  </a:lnTo>
                  <a:lnTo>
                    <a:pt x="106" y="28"/>
                  </a:lnTo>
                  <a:lnTo>
                    <a:pt x="109" y="28"/>
                  </a:lnTo>
                  <a:lnTo>
                    <a:pt x="120" y="28"/>
                  </a:lnTo>
                  <a:lnTo>
                    <a:pt x="132" y="28"/>
                  </a:lnTo>
                  <a:lnTo>
                    <a:pt x="140" y="29"/>
                  </a:lnTo>
                  <a:lnTo>
                    <a:pt x="145" y="29"/>
                  </a:lnTo>
                  <a:lnTo>
                    <a:pt x="145" y="3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59" name="Freeform 286"/>
            <p:cNvSpPr>
              <a:spLocks/>
            </p:cNvSpPr>
            <p:nvPr/>
          </p:nvSpPr>
          <p:spPr bwMode="auto">
            <a:xfrm rot="21334256">
              <a:off x="12193143" y="3226988"/>
              <a:ext cx="690508" cy="572339"/>
            </a:xfrm>
            <a:custGeom>
              <a:avLst/>
              <a:gdLst>
                <a:gd name="T0" fmla="*/ 2147483647 w 223"/>
                <a:gd name="T1" fmla="*/ 2147483647 h 157"/>
                <a:gd name="T2" fmla="*/ 2147483647 w 223"/>
                <a:gd name="T3" fmla="*/ 2147483647 h 157"/>
                <a:gd name="T4" fmla="*/ 2147483647 w 223"/>
                <a:gd name="T5" fmla="*/ 2147483647 h 157"/>
                <a:gd name="T6" fmla="*/ 2147483647 w 223"/>
                <a:gd name="T7" fmla="*/ 2147483647 h 157"/>
                <a:gd name="T8" fmla="*/ 2147483647 w 223"/>
                <a:gd name="T9" fmla="*/ 2147483647 h 157"/>
                <a:gd name="T10" fmla="*/ 2147483647 w 223"/>
                <a:gd name="T11" fmla="*/ 2147483647 h 157"/>
                <a:gd name="T12" fmla="*/ 2147483647 w 223"/>
                <a:gd name="T13" fmla="*/ 2147483647 h 157"/>
                <a:gd name="T14" fmla="*/ 2147483647 w 223"/>
                <a:gd name="T15" fmla="*/ 2147483647 h 157"/>
                <a:gd name="T16" fmla="*/ 2147483647 w 223"/>
                <a:gd name="T17" fmla="*/ 2147483647 h 157"/>
                <a:gd name="T18" fmla="*/ 2147483647 w 223"/>
                <a:gd name="T19" fmla="*/ 2147483647 h 157"/>
                <a:gd name="T20" fmla="*/ 2147483647 w 223"/>
                <a:gd name="T21" fmla="*/ 2147483647 h 157"/>
                <a:gd name="T22" fmla="*/ 2147483647 w 223"/>
                <a:gd name="T23" fmla="*/ 2147483647 h 157"/>
                <a:gd name="T24" fmla="*/ 2147483647 w 223"/>
                <a:gd name="T25" fmla="*/ 2147483647 h 157"/>
                <a:gd name="T26" fmla="*/ 2147483647 w 223"/>
                <a:gd name="T27" fmla="*/ 2147483647 h 157"/>
                <a:gd name="T28" fmla="*/ 2147483647 w 223"/>
                <a:gd name="T29" fmla="*/ 2147483647 h 157"/>
                <a:gd name="T30" fmla="*/ 2147483647 w 223"/>
                <a:gd name="T31" fmla="*/ 2147483647 h 157"/>
                <a:gd name="T32" fmla="*/ 2147483647 w 223"/>
                <a:gd name="T33" fmla="*/ 2147483647 h 157"/>
                <a:gd name="T34" fmla="*/ 2147483647 w 223"/>
                <a:gd name="T35" fmla="*/ 2147483647 h 157"/>
                <a:gd name="T36" fmla="*/ 2147483647 w 223"/>
                <a:gd name="T37" fmla="*/ 2147483647 h 157"/>
                <a:gd name="T38" fmla="*/ 2147483647 w 223"/>
                <a:gd name="T39" fmla="*/ 2147483647 h 157"/>
                <a:gd name="T40" fmla="*/ 2147483647 w 223"/>
                <a:gd name="T41" fmla="*/ 2147483647 h 157"/>
                <a:gd name="T42" fmla="*/ 2147483647 w 223"/>
                <a:gd name="T43" fmla="*/ 2147483647 h 157"/>
                <a:gd name="T44" fmla="*/ 2147483647 w 223"/>
                <a:gd name="T45" fmla="*/ 2147483647 h 157"/>
                <a:gd name="T46" fmla="*/ 2147483647 w 223"/>
                <a:gd name="T47" fmla="*/ 2147483647 h 157"/>
                <a:gd name="T48" fmla="*/ 2147483647 w 223"/>
                <a:gd name="T49" fmla="*/ 2147483647 h 157"/>
                <a:gd name="T50" fmla="*/ 2147483647 w 223"/>
                <a:gd name="T51" fmla="*/ 2147483647 h 157"/>
                <a:gd name="T52" fmla="*/ 2147483647 w 223"/>
                <a:gd name="T53" fmla="*/ 2147483647 h 157"/>
                <a:gd name="T54" fmla="*/ 2147483647 w 223"/>
                <a:gd name="T55" fmla="*/ 2147483647 h 157"/>
                <a:gd name="T56" fmla="*/ 2147483647 w 223"/>
                <a:gd name="T57" fmla="*/ 2147483647 h 157"/>
                <a:gd name="T58" fmla="*/ 2147483647 w 223"/>
                <a:gd name="T59" fmla="*/ 2147483647 h 157"/>
                <a:gd name="T60" fmla="*/ 2147483647 w 223"/>
                <a:gd name="T61" fmla="*/ 2147483647 h 157"/>
                <a:gd name="T62" fmla="*/ 2147483647 w 223"/>
                <a:gd name="T63" fmla="*/ 2147483647 h 157"/>
                <a:gd name="T64" fmla="*/ 2147483647 w 223"/>
                <a:gd name="T65" fmla="*/ 2147483647 h 157"/>
                <a:gd name="T66" fmla="*/ 2147483647 w 223"/>
                <a:gd name="T67" fmla="*/ 2147483647 h 157"/>
                <a:gd name="T68" fmla="*/ 2147483647 w 223"/>
                <a:gd name="T69" fmla="*/ 2147483647 h 157"/>
                <a:gd name="T70" fmla="*/ 2147483647 w 223"/>
                <a:gd name="T71" fmla="*/ 2147483647 h 157"/>
                <a:gd name="T72" fmla="*/ 2147483647 w 223"/>
                <a:gd name="T73" fmla="*/ 2147483647 h 157"/>
                <a:gd name="T74" fmla="*/ 2147483647 w 223"/>
                <a:gd name="T75" fmla="*/ 2147483647 h 157"/>
                <a:gd name="T76" fmla="*/ 2147483647 w 223"/>
                <a:gd name="T77" fmla="*/ 2147483647 h 157"/>
                <a:gd name="T78" fmla="*/ 2147483647 w 223"/>
                <a:gd name="T79" fmla="*/ 2147483647 h 157"/>
                <a:gd name="T80" fmla="*/ 2147483647 w 223"/>
                <a:gd name="T81" fmla="*/ 2147483647 h 157"/>
                <a:gd name="T82" fmla="*/ 2147483647 w 223"/>
                <a:gd name="T83" fmla="*/ 2147483647 h 157"/>
                <a:gd name="T84" fmla="*/ 2147483647 w 223"/>
                <a:gd name="T85" fmla="*/ 2147483647 h 157"/>
                <a:gd name="T86" fmla="*/ 2147483647 w 223"/>
                <a:gd name="T87" fmla="*/ 2147483647 h 157"/>
                <a:gd name="T88" fmla="*/ 2147483647 w 223"/>
                <a:gd name="T89" fmla="*/ 2147483647 h 157"/>
                <a:gd name="T90" fmla="*/ 2147483647 w 223"/>
                <a:gd name="T91" fmla="*/ 2147483647 h 157"/>
                <a:gd name="T92" fmla="*/ 2147483647 w 223"/>
                <a:gd name="T93" fmla="*/ 0 h 157"/>
                <a:gd name="T94" fmla="*/ 2147483647 w 223"/>
                <a:gd name="T95" fmla="*/ 2147483647 h 157"/>
                <a:gd name="T96" fmla="*/ 2147483647 w 223"/>
                <a:gd name="T97" fmla="*/ 2147483647 h 157"/>
                <a:gd name="T98" fmla="*/ 2147483647 w 223"/>
                <a:gd name="T99" fmla="*/ 2147483647 h 15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3"/>
                <a:gd name="T151" fmla="*/ 0 h 157"/>
                <a:gd name="T152" fmla="*/ 223 w 223"/>
                <a:gd name="T153" fmla="*/ 157 h 15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3" h="157">
                  <a:moveTo>
                    <a:pt x="195" y="1"/>
                  </a:moveTo>
                  <a:lnTo>
                    <a:pt x="202" y="0"/>
                  </a:lnTo>
                  <a:lnTo>
                    <a:pt x="205" y="4"/>
                  </a:lnTo>
                  <a:lnTo>
                    <a:pt x="204" y="17"/>
                  </a:lnTo>
                  <a:lnTo>
                    <a:pt x="207" y="17"/>
                  </a:lnTo>
                  <a:lnTo>
                    <a:pt x="207" y="39"/>
                  </a:lnTo>
                  <a:lnTo>
                    <a:pt x="210" y="42"/>
                  </a:lnTo>
                  <a:lnTo>
                    <a:pt x="208" y="63"/>
                  </a:lnTo>
                  <a:lnTo>
                    <a:pt x="207" y="63"/>
                  </a:lnTo>
                  <a:lnTo>
                    <a:pt x="207" y="85"/>
                  </a:lnTo>
                  <a:lnTo>
                    <a:pt x="208" y="86"/>
                  </a:lnTo>
                  <a:lnTo>
                    <a:pt x="216" y="83"/>
                  </a:lnTo>
                  <a:lnTo>
                    <a:pt x="217" y="82"/>
                  </a:lnTo>
                  <a:lnTo>
                    <a:pt x="218" y="80"/>
                  </a:lnTo>
                  <a:lnTo>
                    <a:pt x="220" y="82"/>
                  </a:lnTo>
                  <a:lnTo>
                    <a:pt x="221" y="79"/>
                  </a:lnTo>
                  <a:lnTo>
                    <a:pt x="223" y="77"/>
                  </a:lnTo>
                  <a:lnTo>
                    <a:pt x="221" y="88"/>
                  </a:lnTo>
                  <a:lnTo>
                    <a:pt x="223" y="89"/>
                  </a:lnTo>
                  <a:lnTo>
                    <a:pt x="213" y="111"/>
                  </a:lnTo>
                  <a:lnTo>
                    <a:pt x="223" y="117"/>
                  </a:lnTo>
                  <a:lnTo>
                    <a:pt x="211" y="136"/>
                  </a:lnTo>
                  <a:lnTo>
                    <a:pt x="214" y="138"/>
                  </a:lnTo>
                  <a:lnTo>
                    <a:pt x="208" y="149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5" y="148"/>
                  </a:lnTo>
                  <a:lnTo>
                    <a:pt x="205" y="149"/>
                  </a:lnTo>
                  <a:lnTo>
                    <a:pt x="204" y="151"/>
                  </a:lnTo>
                  <a:lnTo>
                    <a:pt x="202" y="149"/>
                  </a:lnTo>
                  <a:lnTo>
                    <a:pt x="199" y="149"/>
                  </a:lnTo>
                  <a:lnTo>
                    <a:pt x="198" y="151"/>
                  </a:lnTo>
                  <a:lnTo>
                    <a:pt x="196" y="149"/>
                  </a:lnTo>
                  <a:lnTo>
                    <a:pt x="194" y="151"/>
                  </a:lnTo>
                  <a:lnTo>
                    <a:pt x="192" y="152"/>
                  </a:lnTo>
                  <a:lnTo>
                    <a:pt x="191" y="152"/>
                  </a:lnTo>
                  <a:lnTo>
                    <a:pt x="189" y="151"/>
                  </a:lnTo>
                  <a:lnTo>
                    <a:pt x="188" y="151"/>
                  </a:lnTo>
                  <a:lnTo>
                    <a:pt x="186" y="154"/>
                  </a:lnTo>
                  <a:lnTo>
                    <a:pt x="183" y="152"/>
                  </a:lnTo>
                  <a:lnTo>
                    <a:pt x="182" y="152"/>
                  </a:lnTo>
                  <a:lnTo>
                    <a:pt x="180" y="152"/>
                  </a:lnTo>
                  <a:lnTo>
                    <a:pt x="179" y="152"/>
                  </a:lnTo>
                  <a:lnTo>
                    <a:pt x="177" y="152"/>
                  </a:lnTo>
                  <a:lnTo>
                    <a:pt x="176" y="154"/>
                  </a:lnTo>
                  <a:lnTo>
                    <a:pt x="174" y="155"/>
                  </a:lnTo>
                  <a:lnTo>
                    <a:pt x="173" y="155"/>
                  </a:lnTo>
                  <a:lnTo>
                    <a:pt x="170" y="157"/>
                  </a:lnTo>
                  <a:lnTo>
                    <a:pt x="169" y="155"/>
                  </a:lnTo>
                  <a:lnTo>
                    <a:pt x="169" y="152"/>
                  </a:lnTo>
                  <a:lnTo>
                    <a:pt x="169" y="151"/>
                  </a:lnTo>
                  <a:lnTo>
                    <a:pt x="167" y="151"/>
                  </a:lnTo>
                  <a:lnTo>
                    <a:pt x="166" y="151"/>
                  </a:lnTo>
                  <a:lnTo>
                    <a:pt x="163" y="151"/>
                  </a:lnTo>
                  <a:lnTo>
                    <a:pt x="158" y="151"/>
                  </a:lnTo>
                  <a:lnTo>
                    <a:pt x="157" y="151"/>
                  </a:lnTo>
                  <a:lnTo>
                    <a:pt x="154" y="152"/>
                  </a:lnTo>
                  <a:lnTo>
                    <a:pt x="152" y="154"/>
                  </a:lnTo>
                  <a:lnTo>
                    <a:pt x="152" y="151"/>
                  </a:lnTo>
                  <a:lnTo>
                    <a:pt x="151" y="146"/>
                  </a:lnTo>
                  <a:lnTo>
                    <a:pt x="150" y="145"/>
                  </a:lnTo>
                  <a:lnTo>
                    <a:pt x="148" y="145"/>
                  </a:lnTo>
                  <a:lnTo>
                    <a:pt x="147" y="145"/>
                  </a:lnTo>
                  <a:lnTo>
                    <a:pt x="144" y="146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2" y="143"/>
                  </a:lnTo>
                  <a:lnTo>
                    <a:pt x="144" y="143"/>
                  </a:lnTo>
                  <a:lnTo>
                    <a:pt x="145" y="143"/>
                  </a:lnTo>
                  <a:lnTo>
                    <a:pt x="145" y="142"/>
                  </a:lnTo>
                  <a:lnTo>
                    <a:pt x="142" y="140"/>
                  </a:lnTo>
                  <a:lnTo>
                    <a:pt x="141" y="140"/>
                  </a:lnTo>
                  <a:lnTo>
                    <a:pt x="139" y="140"/>
                  </a:lnTo>
                  <a:lnTo>
                    <a:pt x="139" y="142"/>
                  </a:lnTo>
                  <a:lnTo>
                    <a:pt x="138" y="142"/>
                  </a:lnTo>
                  <a:lnTo>
                    <a:pt x="138" y="139"/>
                  </a:lnTo>
                  <a:lnTo>
                    <a:pt x="136" y="139"/>
                  </a:lnTo>
                  <a:lnTo>
                    <a:pt x="135" y="140"/>
                  </a:lnTo>
                  <a:lnTo>
                    <a:pt x="135" y="139"/>
                  </a:lnTo>
                  <a:lnTo>
                    <a:pt x="133" y="139"/>
                  </a:lnTo>
                  <a:lnTo>
                    <a:pt x="132" y="138"/>
                  </a:lnTo>
                  <a:lnTo>
                    <a:pt x="131" y="139"/>
                  </a:lnTo>
                  <a:lnTo>
                    <a:pt x="129" y="139"/>
                  </a:lnTo>
                  <a:lnTo>
                    <a:pt x="129" y="138"/>
                  </a:lnTo>
                  <a:lnTo>
                    <a:pt x="128" y="136"/>
                  </a:lnTo>
                  <a:lnTo>
                    <a:pt x="126" y="135"/>
                  </a:lnTo>
                  <a:lnTo>
                    <a:pt x="123" y="133"/>
                  </a:lnTo>
                  <a:lnTo>
                    <a:pt x="122" y="133"/>
                  </a:lnTo>
                  <a:lnTo>
                    <a:pt x="120" y="133"/>
                  </a:lnTo>
                  <a:lnTo>
                    <a:pt x="117" y="130"/>
                  </a:lnTo>
                  <a:lnTo>
                    <a:pt x="116" y="129"/>
                  </a:lnTo>
                  <a:lnTo>
                    <a:pt x="114" y="129"/>
                  </a:lnTo>
                  <a:lnTo>
                    <a:pt x="113" y="129"/>
                  </a:lnTo>
                  <a:lnTo>
                    <a:pt x="111" y="130"/>
                  </a:lnTo>
                  <a:lnTo>
                    <a:pt x="109" y="129"/>
                  </a:lnTo>
                  <a:lnTo>
                    <a:pt x="107" y="127"/>
                  </a:lnTo>
                  <a:lnTo>
                    <a:pt x="106" y="124"/>
                  </a:lnTo>
                  <a:lnTo>
                    <a:pt x="104" y="123"/>
                  </a:lnTo>
                  <a:lnTo>
                    <a:pt x="103" y="123"/>
                  </a:lnTo>
                  <a:lnTo>
                    <a:pt x="101" y="124"/>
                  </a:lnTo>
                  <a:lnTo>
                    <a:pt x="100" y="124"/>
                  </a:lnTo>
                  <a:lnTo>
                    <a:pt x="100" y="121"/>
                  </a:lnTo>
                  <a:lnTo>
                    <a:pt x="98" y="121"/>
                  </a:lnTo>
                  <a:lnTo>
                    <a:pt x="94" y="120"/>
                  </a:lnTo>
                  <a:lnTo>
                    <a:pt x="94" y="118"/>
                  </a:lnTo>
                  <a:lnTo>
                    <a:pt x="92" y="117"/>
                  </a:lnTo>
                  <a:lnTo>
                    <a:pt x="91" y="117"/>
                  </a:lnTo>
                  <a:lnTo>
                    <a:pt x="89" y="117"/>
                  </a:lnTo>
                  <a:lnTo>
                    <a:pt x="89" y="116"/>
                  </a:lnTo>
                  <a:lnTo>
                    <a:pt x="92" y="113"/>
                  </a:lnTo>
                  <a:lnTo>
                    <a:pt x="92" y="111"/>
                  </a:lnTo>
                  <a:lnTo>
                    <a:pt x="94" y="111"/>
                  </a:lnTo>
                  <a:lnTo>
                    <a:pt x="92" y="110"/>
                  </a:lnTo>
                  <a:lnTo>
                    <a:pt x="91" y="107"/>
                  </a:lnTo>
                  <a:lnTo>
                    <a:pt x="88" y="104"/>
                  </a:lnTo>
                  <a:lnTo>
                    <a:pt x="87" y="101"/>
                  </a:lnTo>
                  <a:lnTo>
                    <a:pt x="87" y="99"/>
                  </a:lnTo>
                  <a:lnTo>
                    <a:pt x="85" y="99"/>
                  </a:lnTo>
                  <a:lnTo>
                    <a:pt x="82" y="98"/>
                  </a:lnTo>
                  <a:lnTo>
                    <a:pt x="81" y="97"/>
                  </a:lnTo>
                  <a:lnTo>
                    <a:pt x="78" y="95"/>
                  </a:lnTo>
                  <a:lnTo>
                    <a:pt x="78" y="94"/>
                  </a:lnTo>
                  <a:lnTo>
                    <a:pt x="75" y="94"/>
                  </a:lnTo>
                  <a:lnTo>
                    <a:pt x="73" y="94"/>
                  </a:lnTo>
                  <a:lnTo>
                    <a:pt x="70" y="95"/>
                  </a:lnTo>
                  <a:lnTo>
                    <a:pt x="66" y="98"/>
                  </a:lnTo>
                  <a:lnTo>
                    <a:pt x="63" y="99"/>
                  </a:lnTo>
                  <a:lnTo>
                    <a:pt x="62" y="99"/>
                  </a:lnTo>
                  <a:lnTo>
                    <a:pt x="57" y="99"/>
                  </a:lnTo>
                  <a:lnTo>
                    <a:pt x="56" y="101"/>
                  </a:lnTo>
                  <a:lnTo>
                    <a:pt x="53" y="101"/>
                  </a:lnTo>
                  <a:lnTo>
                    <a:pt x="53" y="102"/>
                  </a:lnTo>
                  <a:lnTo>
                    <a:pt x="51" y="102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10"/>
                  </a:lnTo>
                  <a:lnTo>
                    <a:pt x="50" y="111"/>
                  </a:lnTo>
                  <a:lnTo>
                    <a:pt x="50" y="113"/>
                  </a:lnTo>
                  <a:lnTo>
                    <a:pt x="48" y="113"/>
                  </a:lnTo>
                  <a:lnTo>
                    <a:pt x="46" y="113"/>
                  </a:lnTo>
                  <a:lnTo>
                    <a:pt x="44" y="113"/>
                  </a:lnTo>
                  <a:lnTo>
                    <a:pt x="43" y="114"/>
                  </a:lnTo>
                  <a:lnTo>
                    <a:pt x="41" y="114"/>
                  </a:lnTo>
                  <a:lnTo>
                    <a:pt x="40" y="116"/>
                  </a:lnTo>
                  <a:lnTo>
                    <a:pt x="34" y="108"/>
                  </a:lnTo>
                  <a:lnTo>
                    <a:pt x="38" y="105"/>
                  </a:lnTo>
                  <a:lnTo>
                    <a:pt x="40" y="79"/>
                  </a:lnTo>
                  <a:lnTo>
                    <a:pt x="4" y="77"/>
                  </a:lnTo>
                  <a:lnTo>
                    <a:pt x="6" y="75"/>
                  </a:lnTo>
                  <a:lnTo>
                    <a:pt x="3" y="75"/>
                  </a:lnTo>
                  <a:lnTo>
                    <a:pt x="4" y="64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6" y="53"/>
                  </a:lnTo>
                  <a:lnTo>
                    <a:pt x="18" y="53"/>
                  </a:lnTo>
                  <a:lnTo>
                    <a:pt x="32" y="54"/>
                  </a:lnTo>
                  <a:lnTo>
                    <a:pt x="34" y="50"/>
                  </a:lnTo>
                  <a:lnTo>
                    <a:pt x="46" y="50"/>
                  </a:lnTo>
                  <a:lnTo>
                    <a:pt x="47" y="31"/>
                  </a:lnTo>
                  <a:lnTo>
                    <a:pt x="66" y="32"/>
                  </a:lnTo>
                  <a:lnTo>
                    <a:pt x="66" y="31"/>
                  </a:lnTo>
                  <a:lnTo>
                    <a:pt x="66" y="28"/>
                  </a:lnTo>
                  <a:lnTo>
                    <a:pt x="69" y="28"/>
                  </a:lnTo>
                  <a:lnTo>
                    <a:pt x="70" y="26"/>
                  </a:lnTo>
                  <a:lnTo>
                    <a:pt x="72" y="25"/>
                  </a:lnTo>
                  <a:lnTo>
                    <a:pt x="76" y="29"/>
                  </a:lnTo>
                  <a:lnTo>
                    <a:pt x="78" y="29"/>
                  </a:lnTo>
                  <a:lnTo>
                    <a:pt x="79" y="0"/>
                  </a:lnTo>
                  <a:lnTo>
                    <a:pt x="94" y="0"/>
                  </a:lnTo>
                  <a:lnTo>
                    <a:pt x="125" y="3"/>
                  </a:lnTo>
                  <a:lnTo>
                    <a:pt x="125" y="6"/>
                  </a:lnTo>
                  <a:lnTo>
                    <a:pt x="151" y="9"/>
                  </a:lnTo>
                  <a:lnTo>
                    <a:pt x="151" y="13"/>
                  </a:lnTo>
                  <a:lnTo>
                    <a:pt x="158" y="13"/>
                  </a:lnTo>
                  <a:lnTo>
                    <a:pt x="160" y="9"/>
                  </a:lnTo>
                  <a:lnTo>
                    <a:pt x="183" y="10"/>
                  </a:lnTo>
                  <a:lnTo>
                    <a:pt x="185" y="6"/>
                  </a:lnTo>
                  <a:lnTo>
                    <a:pt x="186" y="1"/>
                  </a:lnTo>
                  <a:lnTo>
                    <a:pt x="191" y="3"/>
                  </a:lnTo>
                  <a:lnTo>
                    <a:pt x="195" y="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60" name="Freeform 287"/>
            <p:cNvSpPr>
              <a:spLocks noEditPoints="1"/>
            </p:cNvSpPr>
            <p:nvPr/>
          </p:nvSpPr>
          <p:spPr bwMode="auto">
            <a:xfrm rot="21334256">
              <a:off x="11321943" y="1039221"/>
              <a:ext cx="493810" cy="765280"/>
            </a:xfrm>
            <a:custGeom>
              <a:avLst/>
              <a:gdLst>
                <a:gd name="T0" fmla="*/ 2147483647 w 160"/>
                <a:gd name="T1" fmla="*/ 2147483647 h 211"/>
                <a:gd name="T2" fmla="*/ 2147483647 w 160"/>
                <a:gd name="T3" fmla="*/ 2147483647 h 211"/>
                <a:gd name="T4" fmla="*/ 2147483647 w 160"/>
                <a:gd name="T5" fmla="*/ 2147483647 h 211"/>
                <a:gd name="T6" fmla="*/ 2147483647 w 160"/>
                <a:gd name="T7" fmla="*/ 2147483647 h 211"/>
                <a:gd name="T8" fmla="*/ 2147483647 w 160"/>
                <a:gd name="T9" fmla="*/ 2147483647 h 211"/>
                <a:gd name="T10" fmla="*/ 2147483647 w 160"/>
                <a:gd name="T11" fmla="*/ 2147483647 h 211"/>
                <a:gd name="T12" fmla="*/ 2147483647 w 160"/>
                <a:gd name="T13" fmla="*/ 2147483647 h 211"/>
                <a:gd name="T14" fmla="*/ 2147483647 w 160"/>
                <a:gd name="T15" fmla="*/ 2147483647 h 211"/>
                <a:gd name="T16" fmla="*/ 2147483647 w 160"/>
                <a:gd name="T17" fmla="*/ 2147483647 h 211"/>
                <a:gd name="T18" fmla="*/ 2147483647 w 160"/>
                <a:gd name="T19" fmla="*/ 2147483647 h 211"/>
                <a:gd name="T20" fmla="*/ 2147483647 w 160"/>
                <a:gd name="T21" fmla="*/ 2147483647 h 211"/>
                <a:gd name="T22" fmla="*/ 2147483647 w 160"/>
                <a:gd name="T23" fmla="*/ 2147483647 h 211"/>
                <a:gd name="T24" fmla="*/ 2147483647 w 160"/>
                <a:gd name="T25" fmla="*/ 2147483647 h 211"/>
                <a:gd name="T26" fmla="*/ 2147483647 w 160"/>
                <a:gd name="T27" fmla="*/ 2147483647 h 211"/>
                <a:gd name="T28" fmla="*/ 2147483647 w 160"/>
                <a:gd name="T29" fmla="*/ 2147483647 h 211"/>
                <a:gd name="T30" fmla="*/ 2147483647 w 160"/>
                <a:gd name="T31" fmla="*/ 2147483647 h 211"/>
                <a:gd name="T32" fmla="*/ 2147483647 w 160"/>
                <a:gd name="T33" fmla="*/ 2147483647 h 211"/>
                <a:gd name="T34" fmla="*/ 2147483647 w 160"/>
                <a:gd name="T35" fmla="*/ 2147483647 h 211"/>
                <a:gd name="T36" fmla="*/ 2147483647 w 160"/>
                <a:gd name="T37" fmla="*/ 2147483647 h 211"/>
                <a:gd name="T38" fmla="*/ 2147483647 w 160"/>
                <a:gd name="T39" fmla="*/ 2147483647 h 211"/>
                <a:gd name="T40" fmla="*/ 2147483647 w 160"/>
                <a:gd name="T41" fmla="*/ 2147483647 h 211"/>
                <a:gd name="T42" fmla="*/ 2147483647 w 160"/>
                <a:gd name="T43" fmla="*/ 2147483647 h 211"/>
                <a:gd name="T44" fmla="*/ 2147483647 w 160"/>
                <a:gd name="T45" fmla="*/ 2147483647 h 211"/>
                <a:gd name="T46" fmla="*/ 2147483647 w 160"/>
                <a:gd name="T47" fmla="*/ 2147483647 h 211"/>
                <a:gd name="T48" fmla="*/ 2147483647 w 160"/>
                <a:gd name="T49" fmla="*/ 2147483647 h 211"/>
                <a:gd name="T50" fmla="*/ 2147483647 w 160"/>
                <a:gd name="T51" fmla="*/ 2147483647 h 211"/>
                <a:gd name="T52" fmla="*/ 2147483647 w 160"/>
                <a:gd name="T53" fmla="*/ 2147483647 h 211"/>
                <a:gd name="T54" fmla="*/ 2147483647 w 160"/>
                <a:gd name="T55" fmla="*/ 2147483647 h 211"/>
                <a:gd name="T56" fmla="*/ 2147483647 w 160"/>
                <a:gd name="T57" fmla="*/ 2147483647 h 211"/>
                <a:gd name="T58" fmla="*/ 2147483647 w 160"/>
                <a:gd name="T59" fmla="*/ 2147483647 h 211"/>
                <a:gd name="T60" fmla="*/ 2147483647 w 160"/>
                <a:gd name="T61" fmla="*/ 2147483647 h 211"/>
                <a:gd name="T62" fmla="*/ 2147483647 w 160"/>
                <a:gd name="T63" fmla="*/ 2147483647 h 211"/>
                <a:gd name="T64" fmla="*/ 2147483647 w 160"/>
                <a:gd name="T65" fmla="*/ 2147483647 h 211"/>
                <a:gd name="T66" fmla="*/ 2147483647 w 160"/>
                <a:gd name="T67" fmla="*/ 2147483647 h 211"/>
                <a:gd name="T68" fmla="*/ 2147483647 w 160"/>
                <a:gd name="T69" fmla="*/ 2147483647 h 211"/>
                <a:gd name="T70" fmla="*/ 2147483647 w 160"/>
                <a:gd name="T71" fmla="*/ 2147483647 h 211"/>
                <a:gd name="T72" fmla="*/ 2147483647 w 160"/>
                <a:gd name="T73" fmla="*/ 2147483647 h 211"/>
                <a:gd name="T74" fmla="*/ 2147483647 w 160"/>
                <a:gd name="T75" fmla="*/ 2147483647 h 211"/>
                <a:gd name="T76" fmla="*/ 2147483647 w 160"/>
                <a:gd name="T77" fmla="*/ 2147483647 h 211"/>
                <a:gd name="T78" fmla="*/ 0 w 160"/>
                <a:gd name="T79" fmla="*/ 2147483647 h 211"/>
                <a:gd name="T80" fmla="*/ 2147483647 w 160"/>
                <a:gd name="T81" fmla="*/ 2147483647 h 211"/>
                <a:gd name="T82" fmla="*/ 2147483647 w 160"/>
                <a:gd name="T83" fmla="*/ 2147483647 h 211"/>
                <a:gd name="T84" fmla="*/ 2147483647 w 160"/>
                <a:gd name="T85" fmla="*/ 2147483647 h 211"/>
                <a:gd name="T86" fmla="*/ 2147483647 w 160"/>
                <a:gd name="T87" fmla="*/ 0 h 211"/>
                <a:gd name="T88" fmla="*/ 2147483647 w 160"/>
                <a:gd name="T89" fmla="*/ 2147483647 h 211"/>
                <a:gd name="T90" fmla="*/ 2147483647 w 160"/>
                <a:gd name="T91" fmla="*/ 2147483647 h 211"/>
                <a:gd name="T92" fmla="*/ 2147483647 w 160"/>
                <a:gd name="T93" fmla="*/ 2147483647 h 211"/>
                <a:gd name="T94" fmla="*/ 2147483647 w 160"/>
                <a:gd name="T95" fmla="*/ 2147483647 h 211"/>
                <a:gd name="T96" fmla="*/ 2147483647 w 160"/>
                <a:gd name="T97" fmla="*/ 2147483647 h 211"/>
                <a:gd name="T98" fmla="*/ 2147483647 w 160"/>
                <a:gd name="T99" fmla="*/ 2147483647 h 2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0"/>
                <a:gd name="T151" fmla="*/ 0 h 211"/>
                <a:gd name="T152" fmla="*/ 160 w 160"/>
                <a:gd name="T153" fmla="*/ 211 h 21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0" h="211">
                  <a:moveTo>
                    <a:pt x="48" y="8"/>
                  </a:moveTo>
                  <a:lnTo>
                    <a:pt x="53" y="10"/>
                  </a:lnTo>
                  <a:lnTo>
                    <a:pt x="57" y="8"/>
                  </a:lnTo>
                  <a:lnTo>
                    <a:pt x="70" y="5"/>
                  </a:lnTo>
                  <a:lnTo>
                    <a:pt x="73" y="4"/>
                  </a:lnTo>
                  <a:lnTo>
                    <a:pt x="79" y="4"/>
                  </a:lnTo>
                  <a:lnTo>
                    <a:pt x="82" y="4"/>
                  </a:lnTo>
                  <a:lnTo>
                    <a:pt x="87" y="5"/>
                  </a:lnTo>
                  <a:lnTo>
                    <a:pt x="90" y="5"/>
                  </a:lnTo>
                  <a:lnTo>
                    <a:pt x="88" y="7"/>
                  </a:lnTo>
                  <a:lnTo>
                    <a:pt x="88" y="10"/>
                  </a:lnTo>
                  <a:lnTo>
                    <a:pt x="88" y="16"/>
                  </a:lnTo>
                  <a:lnTo>
                    <a:pt x="88" y="23"/>
                  </a:lnTo>
                  <a:lnTo>
                    <a:pt x="88" y="26"/>
                  </a:lnTo>
                  <a:lnTo>
                    <a:pt x="94" y="26"/>
                  </a:lnTo>
                  <a:lnTo>
                    <a:pt x="100" y="26"/>
                  </a:lnTo>
                  <a:lnTo>
                    <a:pt x="103" y="27"/>
                  </a:lnTo>
                  <a:lnTo>
                    <a:pt x="109" y="27"/>
                  </a:lnTo>
                  <a:lnTo>
                    <a:pt x="114" y="29"/>
                  </a:lnTo>
                  <a:lnTo>
                    <a:pt x="119" y="29"/>
                  </a:lnTo>
                  <a:lnTo>
                    <a:pt x="125" y="30"/>
                  </a:lnTo>
                  <a:lnTo>
                    <a:pt x="132" y="30"/>
                  </a:lnTo>
                  <a:lnTo>
                    <a:pt x="136" y="30"/>
                  </a:lnTo>
                  <a:lnTo>
                    <a:pt x="141" y="30"/>
                  </a:lnTo>
                  <a:lnTo>
                    <a:pt x="139" y="26"/>
                  </a:lnTo>
                  <a:lnTo>
                    <a:pt x="141" y="25"/>
                  </a:lnTo>
                  <a:lnTo>
                    <a:pt x="144" y="25"/>
                  </a:lnTo>
                  <a:lnTo>
                    <a:pt x="150" y="25"/>
                  </a:lnTo>
                  <a:lnTo>
                    <a:pt x="154" y="26"/>
                  </a:lnTo>
                  <a:lnTo>
                    <a:pt x="158" y="25"/>
                  </a:lnTo>
                  <a:lnTo>
                    <a:pt x="160" y="25"/>
                  </a:lnTo>
                  <a:lnTo>
                    <a:pt x="160" y="29"/>
                  </a:lnTo>
                  <a:lnTo>
                    <a:pt x="158" y="32"/>
                  </a:lnTo>
                  <a:lnTo>
                    <a:pt x="154" y="32"/>
                  </a:lnTo>
                  <a:lnTo>
                    <a:pt x="150" y="30"/>
                  </a:lnTo>
                  <a:lnTo>
                    <a:pt x="148" y="32"/>
                  </a:lnTo>
                  <a:lnTo>
                    <a:pt x="148" y="38"/>
                  </a:lnTo>
                  <a:lnTo>
                    <a:pt x="148" y="42"/>
                  </a:lnTo>
                  <a:lnTo>
                    <a:pt x="147" y="48"/>
                  </a:lnTo>
                  <a:lnTo>
                    <a:pt x="147" y="54"/>
                  </a:lnTo>
                  <a:lnTo>
                    <a:pt x="147" y="60"/>
                  </a:lnTo>
                  <a:lnTo>
                    <a:pt x="145" y="68"/>
                  </a:lnTo>
                  <a:lnTo>
                    <a:pt x="144" y="68"/>
                  </a:lnTo>
                  <a:lnTo>
                    <a:pt x="136" y="74"/>
                  </a:lnTo>
                  <a:lnTo>
                    <a:pt x="136" y="77"/>
                  </a:lnTo>
                  <a:lnTo>
                    <a:pt x="136" y="82"/>
                  </a:lnTo>
                  <a:lnTo>
                    <a:pt x="136" y="83"/>
                  </a:lnTo>
                  <a:lnTo>
                    <a:pt x="136" y="85"/>
                  </a:lnTo>
                  <a:lnTo>
                    <a:pt x="136" y="86"/>
                  </a:lnTo>
                  <a:lnTo>
                    <a:pt x="136" y="88"/>
                  </a:lnTo>
                  <a:lnTo>
                    <a:pt x="136" y="89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6" y="95"/>
                  </a:lnTo>
                  <a:lnTo>
                    <a:pt x="135" y="98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3" y="102"/>
                  </a:lnTo>
                  <a:lnTo>
                    <a:pt x="133" y="104"/>
                  </a:lnTo>
                  <a:lnTo>
                    <a:pt x="133" y="107"/>
                  </a:lnTo>
                  <a:lnTo>
                    <a:pt x="133" y="111"/>
                  </a:lnTo>
                  <a:lnTo>
                    <a:pt x="133" y="118"/>
                  </a:lnTo>
                  <a:lnTo>
                    <a:pt x="133" y="124"/>
                  </a:lnTo>
                  <a:lnTo>
                    <a:pt x="132" y="131"/>
                  </a:lnTo>
                  <a:lnTo>
                    <a:pt x="133" y="133"/>
                  </a:lnTo>
                  <a:lnTo>
                    <a:pt x="131" y="137"/>
                  </a:lnTo>
                  <a:lnTo>
                    <a:pt x="129" y="151"/>
                  </a:lnTo>
                  <a:lnTo>
                    <a:pt x="100" y="149"/>
                  </a:lnTo>
                  <a:lnTo>
                    <a:pt x="98" y="178"/>
                  </a:lnTo>
                  <a:lnTo>
                    <a:pt x="97" y="178"/>
                  </a:lnTo>
                  <a:lnTo>
                    <a:pt x="94" y="177"/>
                  </a:lnTo>
                  <a:lnTo>
                    <a:pt x="90" y="177"/>
                  </a:lnTo>
                  <a:lnTo>
                    <a:pt x="91" y="178"/>
                  </a:lnTo>
                  <a:lnTo>
                    <a:pt x="92" y="178"/>
                  </a:lnTo>
                  <a:lnTo>
                    <a:pt x="95" y="181"/>
                  </a:lnTo>
                  <a:lnTo>
                    <a:pt x="98" y="181"/>
                  </a:lnTo>
                  <a:lnTo>
                    <a:pt x="104" y="183"/>
                  </a:lnTo>
                  <a:lnTo>
                    <a:pt x="109" y="184"/>
                  </a:lnTo>
                  <a:lnTo>
                    <a:pt x="109" y="186"/>
                  </a:lnTo>
                  <a:lnTo>
                    <a:pt x="107" y="189"/>
                  </a:lnTo>
                  <a:lnTo>
                    <a:pt x="109" y="190"/>
                  </a:lnTo>
                  <a:lnTo>
                    <a:pt x="104" y="190"/>
                  </a:lnTo>
                  <a:lnTo>
                    <a:pt x="103" y="202"/>
                  </a:lnTo>
                  <a:lnTo>
                    <a:pt x="101" y="209"/>
                  </a:lnTo>
                  <a:lnTo>
                    <a:pt x="43" y="205"/>
                  </a:lnTo>
                  <a:lnTo>
                    <a:pt x="43" y="211"/>
                  </a:lnTo>
                  <a:lnTo>
                    <a:pt x="38" y="209"/>
                  </a:lnTo>
                  <a:lnTo>
                    <a:pt x="34" y="209"/>
                  </a:lnTo>
                  <a:lnTo>
                    <a:pt x="32" y="206"/>
                  </a:lnTo>
                  <a:lnTo>
                    <a:pt x="29" y="206"/>
                  </a:lnTo>
                  <a:lnTo>
                    <a:pt x="28" y="206"/>
                  </a:lnTo>
                  <a:lnTo>
                    <a:pt x="26" y="203"/>
                  </a:lnTo>
                  <a:lnTo>
                    <a:pt x="24" y="202"/>
                  </a:lnTo>
                  <a:lnTo>
                    <a:pt x="19" y="202"/>
                  </a:lnTo>
                  <a:lnTo>
                    <a:pt x="18" y="196"/>
                  </a:lnTo>
                  <a:lnTo>
                    <a:pt x="16" y="196"/>
                  </a:lnTo>
                  <a:lnTo>
                    <a:pt x="15" y="197"/>
                  </a:lnTo>
                  <a:lnTo>
                    <a:pt x="13" y="199"/>
                  </a:lnTo>
                  <a:lnTo>
                    <a:pt x="12" y="199"/>
                  </a:lnTo>
                  <a:lnTo>
                    <a:pt x="16" y="155"/>
                  </a:lnTo>
                  <a:lnTo>
                    <a:pt x="29" y="156"/>
                  </a:lnTo>
                  <a:lnTo>
                    <a:pt x="31" y="149"/>
                  </a:lnTo>
                  <a:lnTo>
                    <a:pt x="21" y="148"/>
                  </a:lnTo>
                  <a:lnTo>
                    <a:pt x="24" y="126"/>
                  </a:lnTo>
                  <a:lnTo>
                    <a:pt x="25" y="112"/>
                  </a:lnTo>
                  <a:lnTo>
                    <a:pt x="21" y="111"/>
                  </a:lnTo>
                  <a:lnTo>
                    <a:pt x="21" y="104"/>
                  </a:lnTo>
                  <a:lnTo>
                    <a:pt x="16" y="102"/>
                  </a:lnTo>
                  <a:lnTo>
                    <a:pt x="18" y="95"/>
                  </a:lnTo>
                  <a:lnTo>
                    <a:pt x="21" y="96"/>
                  </a:lnTo>
                  <a:lnTo>
                    <a:pt x="25" y="96"/>
                  </a:lnTo>
                  <a:lnTo>
                    <a:pt x="28" y="98"/>
                  </a:lnTo>
                  <a:lnTo>
                    <a:pt x="31" y="96"/>
                  </a:lnTo>
                  <a:lnTo>
                    <a:pt x="34" y="96"/>
                  </a:lnTo>
                  <a:lnTo>
                    <a:pt x="38" y="93"/>
                  </a:lnTo>
                  <a:lnTo>
                    <a:pt x="43" y="92"/>
                  </a:lnTo>
                  <a:lnTo>
                    <a:pt x="47" y="90"/>
                  </a:lnTo>
                  <a:lnTo>
                    <a:pt x="48" y="92"/>
                  </a:lnTo>
                  <a:lnTo>
                    <a:pt x="50" y="92"/>
                  </a:lnTo>
                  <a:lnTo>
                    <a:pt x="53" y="90"/>
                  </a:lnTo>
                  <a:lnTo>
                    <a:pt x="54" y="90"/>
                  </a:lnTo>
                  <a:lnTo>
                    <a:pt x="56" y="90"/>
                  </a:lnTo>
                  <a:lnTo>
                    <a:pt x="57" y="90"/>
                  </a:lnTo>
                  <a:lnTo>
                    <a:pt x="57" y="86"/>
                  </a:lnTo>
                  <a:lnTo>
                    <a:pt x="59" y="85"/>
                  </a:lnTo>
                  <a:lnTo>
                    <a:pt x="59" y="80"/>
                  </a:lnTo>
                  <a:lnTo>
                    <a:pt x="57" y="74"/>
                  </a:lnTo>
                  <a:lnTo>
                    <a:pt x="54" y="68"/>
                  </a:lnTo>
                  <a:lnTo>
                    <a:pt x="53" y="66"/>
                  </a:lnTo>
                  <a:lnTo>
                    <a:pt x="46" y="61"/>
                  </a:lnTo>
                  <a:lnTo>
                    <a:pt x="43" y="60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6" y="52"/>
                  </a:lnTo>
                  <a:lnTo>
                    <a:pt x="21" y="51"/>
                  </a:lnTo>
                  <a:lnTo>
                    <a:pt x="18" y="49"/>
                  </a:lnTo>
                  <a:lnTo>
                    <a:pt x="16" y="49"/>
                  </a:lnTo>
                  <a:lnTo>
                    <a:pt x="13" y="49"/>
                  </a:lnTo>
                  <a:lnTo>
                    <a:pt x="9" y="49"/>
                  </a:lnTo>
                  <a:lnTo>
                    <a:pt x="6" y="49"/>
                  </a:lnTo>
                  <a:lnTo>
                    <a:pt x="6" y="51"/>
                  </a:lnTo>
                  <a:lnTo>
                    <a:pt x="5" y="52"/>
                  </a:lnTo>
                  <a:lnTo>
                    <a:pt x="3" y="55"/>
                  </a:lnTo>
                  <a:lnTo>
                    <a:pt x="3" y="57"/>
                  </a:lnTo>
                  <a:lnTo>
                    <a:pt x="3" y="60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3" y="45"/>
                  </a:lnTo>
                  <a:lnTo>
                    <a:pt x="5" y="41"/>
                  </a:lnTo>
                  <a:lnTo>
                    <a:pt x="5" y="38"/>
                  </a:lnTo>
                  <a:lnTo>
                    <a:pt x="7" y="30"/>
                  </a:lnTo>
                  <a:lnTo>
                    <a:pt x="10" y="20"/>
                  </a:lnTo>
                  <a:lnTo>
                    <a:pt x="15" y="14"/>
                  </a:lnTo>
                  <a:lnTo>
                    <a:pt x="18" y="10"/>
                  </a:lnTo>
                  <a:lnTo>
                    <a:pt x="19" y="8"/>
                  </a:lnTo>
                  <a:lnTo>
                    <a:pt x="24" y="7"/>
                  </a:lnTo>
                  <a:lnTo>
                    <a:pt x="26" y="5"/>
                  </a:lnTo>
                  <a:lnTo>
                    <a:pt x="28" y="4"/>
                  </a:lnTo>
                  <a:lnTo>
                    <a:pt x="31" y="1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0" y="1"/>
                  </a:lnTo>
                  <a:lnTo>
                    <a:pt x="43" y="4"/>
                  </a:lnTo>
                  <a:lnTo>
                    <a:pt x="47" y="8"/>
                  </a:lnTo>
                  <a:lnTo>
                    <a:pt x="48" y="8"/>
                  </a:lnTo>
                  <a:close/>
                  <a:moveTo>
                    <a:pt x="7" y="66"/>
                  </a:moveTo>
                  <a:lnTo>
                    <a:pt x="7" y="67"/>
                  </a:lnTo>
                  <a:lnTo>
                    <a:pt x="6" y="67"/>
                  </a:lnTo>
                  <a:lnTo>
                    <a:pt x="6" y="66"/>
                  </a:lnTo>
                  <a:lnTo>
                    <a:pt x="5" y="66"/>
                  </a:lnTo>
                  <a:lnTo>
                    <a:pt x="6" y="64"/>
                  </a:lnTo>
                  <a:lnTo>
                    <a:pt x="7" y="66"/>
                  </a:lnTo>
                  <a:close/>
                  <a:moveTo>
                    <a:pt x="10" y="68"/>
                  </a:moveTo>
                  <a:lnTo>
                    <a:pt x="10" y="68"/>
                  </a:lnTo>
                  <a:lnTo>
                    <a:pt x="9" y="68"/>
                  </a:lnTo>
                  <a:lnTo>
                    <a:pt x="9" y="67"/>
                  </a:lnTo>
                  <a:lnTo>
                    <a:pt x="10" y="67"/>
                  </a:lnTo>
                  <a:lnTo>
                    <a:pt x="10" y="6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1pPr>
              <a:lvl2pPr marL="441796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2pPr>
              <a:lvl3pPr marL="897882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3pPr>
              <a:lvl4pPr marL="135396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4pPr>
              <a:lvl5pPr marL="181003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5pPr>
              <a:lvl6pPr marL="2280362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6pPr>
              <a:lvl7pPr marL="2736424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7pPr>
              <a:lvl8pPr marL="3192495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8pPr>
              <a:lvl9pPr marL="3648568" algn="l" defTabSz="912153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Arial" charset="0"/>
                </a:defRPr>
              </a:lvl9pPr>
            </a:lstStyle>
            <a:p>
              <a:endParaRPr lang="ru-RU" sz="15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724" name="Прямоугольник 723"/>
          <p:cNvSpPr/>
          <p:nvPr/>
        </p:nvSpPr>
        <p:spPr>
          <a:xfrm>
            <a:off x="4584477" y="1306743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23721/68086</a:t>
            </a:r>
          </a:p>
        </p:txBody>
      </p:sp>
      <p:sp>
        <p:nvSpPr>
          <p:cNvPr id="725" name="Прямоугольник 724"/>
          <p:cNvSpPr/>
          <p:nvPr/>
        </p:nvSpPr>
        <p:spPr>
          <a:xfrm>
            <a:off x="5456142" y="1755816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12714/35918</a:t>
            </a:r>
          </a:p>
        </p:txBody>
      </p:sp>
      <p:sp>
        <p:nvSpPr>
          <p:cNvPr id="728" name="Прямоугольник 727"/>
          <p:cNvSpPr/>
          <p:nvPr/>
        </p:nvSpPr>
        <p:spPr>
          <a:xfrm>
            <a:off x="6803339" y="2342029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11048/31303</a:t>
            </a:r>
          </a:p>
        </p:txBody>
      </p:sp>
      <p:sp>
        <p:nvSpPr>
          <p:cNvPr id="729" name="Прямоугольник 728"/>
          <p:cNvSpPr/>
          <p:nvPr/>
        </p:nvSpPr>
        <p:spPr>
          <a:xfrm>
            <a:off x="6206182" y="2478152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16402/45680</a:t>
            </a:r>
          </a:p>
        </p:txBody>
      </p:sp>
      <p:sp>
        <p:nvSpPr>
          <p:cNvPr id="731" name="Прямоугольник 730"/>
          <p:cNvSpPr/>
          <p:nvPr/>
        </p:nvSpPr>
        <p:spPr>
          <a:xfrm>
            <a:off x="6329417" y="3214014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30173/126188</a:t>
            </a:r>
          </a:p>
        </p:txBody>
      </p:sp>
      <p:sp>
        <p:nvSpPr>
          <p:cNvPr id="732" name="Прямоугольник 731"/>
          <p:cNvSpPr/>
          <p:nvPr/>
        </p:nvSpPr>
        <p:spPr>
          <a:xfrm>
            <a:off x="5472620" y="3434782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18041/49576</a:t>
            </a:r>
          </a:p>
        </p:txBody>
      </p:sp>
      <p:sp>
        <p:nvSpPr>
          <p:cNvPr id="734" name="Прямоугольник 733"/>
          <p:cNvSpPr/>
          <p:nvPr/>
        </p:nvSpPr>
        <p:spPr>
          <a:xfrm>
            <a:off x="4261190" y="3231634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26296/85541</a:t>
            </a:r>
          </a:p>
        </p:txBody>
      </p:sp>
      <p:sp>
        <p:nvSpPr>
          <p:cNvPr id="739" name="Прямоугольник 738"/>
          <p:cNvSpPr/>
          <p:nvPr/>
        </p:nvSpPr>
        <p:spPr>
          <a:xfrm>
            <a:off x="5869870" y="4243860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31027/106536</a:t>
            </a:r>
          </a:p>
        </p:txBody>
      </p:sp>
      <p:sp>
        <p:nvSpPr>
          <p:cNvPr id="740" name="Прямоугольник 739"/>
          <p:cNvSpPr/>
          <p:nvPr/>
        </p:nvSpPr>
        <p:spPr>
          <a:xfrm>
            <a:off x="6306990" y="3651694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26373/101504</a:t>
            </a:r>
          </a:p>
        </p:txBody>
      </p:sp>
      <p:sp>
        <p:nvSpPr>
          <p:cNvPr id="741" name="Прямоугольник 740"/>
          <p:cNvSpPr/>
          <p:nvPr/>
        </p:nvSpPr>
        <p:spPr>
          <a:xfrm>
            <a:off x="6605787" y="4337669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26176/206931</a:t>
            </a:r>
          </a:p>
        </p:txBody>
      </p:sp>
      <p:sp>
        <p:nvSpPr>
          <p:cNvPr id="742" name="Прямоугольник 741"/>
          <p:cNvSpPr/>
          <p:nvPr/>
        </p:nvSpPr>
        <p:spPr>
          <a:xfrm>
            <a:off x="7249062" y="3904129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26659/82508</a:t>
            </a:r>
          </a:p>
        </p:txBody>
      </p:sp>
      <p:sp>
        <p:nvSpPr>
          <p:cNvPr id="743" name="Прямоугольник 742"/>
          <p:cNvSpPr/>
          <p:nvPr/>
        </p:nvSpPr>
        <p:spPr>
          <a:xfrm>
            <a:off x="7429751" y="4471309"/>
            <a:ext cx="802245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10950/31701</a:t>
            </a:r>
          </a:p>
        </p:txBody>
      </p:sp>
      <p:sp>
        <p:nvSpPr>
          <p:cNvPr id="754" name="TextBox 23"/>
          <p:cNvSpPr txBox="1"/>
          <p:nvPr/>
        </p:nvSpPr>
        <p:spPr>
          <a:xfrm>
            <a:off x="4959981" y="1040017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36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755" name="TextBox 10"/>
          <p:cNvSpPr txBox="1"/>
          <p:nvPr/>
        </p:nvSpPr>
        <p:spPr>
          <a:xfrm>
            <a:off x="5401567" y="1381481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Крыловский р-н</a:t>
            </a:r>
          </a:p>
        </p:txBody>
      </p:sp>
      <p:sp>
        <p:nvSpPr>
          <p:cNvPr id="757" name="TextBox 23"/>
          <p:cNvSpPr txBox="1"/>
          <p:nvPr/>
        </p:nvSpPr>
        <p:spPr>
          <a:xfrm>
            <a:off x="5782030" y="1524507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37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758" name="TextBox 10"/>
          <p:cNvSpPr txBox="1"/>
          <p:nvPr/>
        </p:nvSpPr>
        <p:spPr>
          <a:xfrm>
            <a:off x="6788457" y="1970955"/>
            <a:ext cx="921212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err="1">
                <a:solidFill>
                  <a:prstClr val="black"/>
                </a:solidFill>
              </a:rPr>
              <a:t>Белоглинский</a:t>
            </a:r>
            <a:r>
              <a:rPr lang="ru-RU" sz="7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759" name="TextBox 23"/>
          <p:cNvSpPr txBox="1"/>
          <p:nvPr/>
        </p:nvSpPr>
        <p:spPr>
          <a:xfrm>
            <a:off x="7096669" y="2113981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36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788" name="TextBox 10"/>
          <p:cNvSpPr txBox="1"/>
          <p:nvPr/>
        </p:nvSpPr>
        <p:spPr>
          <a:xfrm>
            <a:off x="5939937" y="2065591"/>
            <a:ext cx="935650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err="1">
                <a:solidFill>
                  <a:prstClr val="black"/>
                </a:solidFill>
              </a:rPr>
              <a:t>Новопокровский</a:t>
            </a:r>
            <a:r>
              <a:rPr lang="ru-RU" sz="7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790" name="TextBox 23"/>
          <p:cNvSpPr txBox="1"/>
          <p:nvPr/>
        </p:nvSpPr>
        <p:spPr>
          <a:xfrm>
            <a:off x="6453348" y="2267169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37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802" name="TextBox 10"/>
          <p:cNvSpPr txBox="1"/>
          <p:nvPr/>
        </p:nvSpPr>
        <p:spPr>
          <a:xfrm>
            <a:off x="6313894" y="2858602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Кавказский р-н</a:t>
            </a:r>
          </a:p>
        </p:txBody>
      </p:sp>
      <p:sp>
        <p:nvSpPr>
          <p:cNvPr id="803" name="TextBox 23"/>
          <p:cNvSpPr txBox="1"/>
          <p:nvPr/>
        </p:nvSpPr>
        <p:spPr>
          <a:xfrm>
            <a:off x="6652244" y="2978731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38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804" name="TextBox 10"/>
          <p:cNvSpPr txBox="1"/>
          <p:nvPr/>
        </p:nvSpPr>
        <p:spPr>
          <a:xfrm>
            <a:off x="7448097" y="4052623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Успенский р-н</a:t>
            </a:r>
          </a:p>
        </p:txBody>
      </p:sp>
      <p:sp>
        <p:nvSpPr>
          <p:cNvPr id="805" name="TextBox 23"/>
          <p:cNvSpPr txBox="1"/>
          <p:nvPr/>
        </p:nvSpPr>
        <p:spPr>
          <a:xfrm>
            <a:off x="7658405" y="4175945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38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808" name="TextBox 10"/>
          <p:cNvSpPr txBox="1"/>
          <p:nvPr/>
        </p:nvSpPr>
        <p:spPr>
          <a:xfrm>
            <a:off x="5827206" y="3851140"/>
            <a:ext cx="937934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err="1">
                <a:solidFill>
                  <a:prstClr val="black"/>
                </a:solidFill>
              </a:rPr>
              <a:t>Курганинский</a:t>
            </a:r>
            <a:r>
              <a:rPr lang="ru-RU" sz="700" dirty="0">
                <a:solidFill>
                  <a:prstClr val="black"/>
                </a:solidFill>
              </a:rPr>
              <a:t> </a:t>
            </a:r>
          </a:p>
          <a:p>
            <a:r>
              <a:rPr lang="ru-RU" sz="700" dirty="0">
                <a:solidFill>
                  <a:prstClr val="black"/>
                </a:solidFill>
              </a:rPr>
              <a:t>р-н</a:t>
            </a:r>
          </a:p>
        </p:txBody>
      </p:sp>
      <p:sp>
        <p:nvSpPr>
          <p:cNvPr id="809" name="TextBox 23"/>
          <p:cNvSpPr txBox="1"/>
          <p:nvPr/>
        </p:nvSpPr>
        <p:spPr>
          <a:xfrm>
            <a:off x="6080012" y="4038830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37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812" name="TextBox 10"/>
          <p:cNvSpPr txBox="1"/>
          <p:nvPr/>
        </p:nvSpPr>
        <p:spPr>
          <a:xfrm>
            <a:off x="5382842" y="3136370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Тбилисский р-н</a:t>
            </a:r>
          </a:p>
        </p:txBody>
      </p:sp>
      <p:sp>
        <p:nvSpPr>
          <p:cNvPr id="813" name="TextBox 23"/>
          <p:cNvSpPr txBox="1"/>
          <p:nvPr/>
        </p:nvSpPr>
        <p:spPr>
          <a:xfrm>
            <a:off x="5868120" y="3245277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37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814" name="TextBox 10"/>
          <p:cNvSpPr txBox="1"/>
          <p:nvPr/>
        </p:nvSpPr>
        <p:spPr>
          <a:xfrm>
            <a:off x="6238888" y="3331769"/>
            <a:ext cx="872813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err="1">
                <a:solidFill>
                  <a:prstClr val="black"/>
                </a:solidFill>
              </a:rPr>
              <a:t>Гулькевичский</a:t>
            </a:r>
            <a:r>
              <a:rPr lang="ru-RU" sz="7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815" name="TextBox 23"/>
          <p:cNvSpPr txBox="1"/>
          <p:nvPr/>
        </p:nvSpPr>
        <p:spPr>
          <a:xfrm>
            <a:off x="6609855" y="3447499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38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816" name="TextBox 10"/>
          <p:cNvSpPr txBox="1"/>
          <p:nvPr/>
        </p:nvSpPr>
        <p:spPr>
          <a:xfrm>
            <a:off x="7120303" y="3497022"/>
            <a:ext cx="872813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Новокубанский р-н</a:t>
            </a:r>
          </a:p>
        </p:txBody>
      </p:sp>
      <p:sp>
        <p:nvSpPr>
          <p:cNvPr id="817" name="TextBox 23"/>
          <p:cNvSpPr txBox="1"/>
          <p:nvPr/>
        </p:nvSpPr>
        <p:spPr>
          <a:xfrm>
            <a:off x="7496128" y="3694598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37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818" name="TextBox 10"/>
          <p:cNvSpPr txBox="1"/>
          <p:nvPr/>
        </p:nvSpPr>
        <p:spPr>
          <a:xfrm>
            <a:off x="6588042" y="3931561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МО Армавир</a:t>
            </a:r>
          </a:p>
        </p:txBody>
      </p:sp>
      <p:sp>
        <p:nvSpPr>
          <p:cNvPr id="819" name="TextBox 23"/>
          <p:cNvSpPr txBox="1"/>
          <p:nvPr/>
        </p:nvSpPr>
        <p:spPr>
          <a:xfrm>
            <a:off x="6864840" y="4062059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37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822" name="TextBox 10"/>
          <p:cNvSpPr txBox="1"/>
          <p:nvPr/>
        </p:nvSpPr>
        <p:spPr>
          <a:xfrm>
            <a:off x="4470863" y="2876310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prstClr val="black"/>
                </a:solidFill>
              </a:rPr>
              <a:t>Кореновский р-н</a:t>
            </a:r>
          </a:p>
        </p:txBody>
      </p:sp>
      <p:sp>
        <p:nvSpPr>
          <p:cNvPr id="823" name="TextBox 23"/>
          <p:cNvSpPr txBox="1"/>
          <p:nvPr/>
        </p:nvSpPr>
        <p:spPr>
          <a:xfrm>
            <a:off x="4717992" y="3019337"/>
            <a:ext cx="384560" cy="25391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050" dirty="0" smtClean="0">
                <a:solidFill>
                  <a:prstClr val="black"/>
                </a:solidFill>
              </a:rPr>
              <a:t>38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848" name="TextBox 23"/>
          <p:cNvSpPr txBox="1"/>
          <p:nvPr/>
        </p:nvSpPr>
        <p:spPr bwMode="auto">
          <a:xfrm>
            <a:off x="7203502" y="3703682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2" name="TextBox 23"/>
          <p:cNvSpPr txBox="1"/>
          <p:nvPr/>
        </p:nvSpPr>
        <p:spPr bwMode="auto">
          <a:xfrm>
            <a:off x="7375810" y="4183741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3" name="TextBox 23"/>
          <p:cNvSpPr txBox="1"/>
          <p:nvPr/>
        </p:nvSpPr>
        <p:spPr bwMode="auto">
          <a:xfrm>
            <a:off x="6579023" y="4069828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865" name="TextBox 23"/>
          <p:cNvSpPr txBox="1"/>
          <p:nvPr/>
        </p:nvSpPr>
        <p:spPr bwMode="auto">
          <a:xfrm>
            <a:off x="4574505" y="3563792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7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4" name="TextBox 23"/>
          <p:cNvSpPr txBox="1"/>
          <p:nvPr/>
        </p:nvSpPr>
        <p:spPr bwMode="auto">
          <a:xfrm>
            <a:off x="4661992" y="1047430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5" name="TextBox 23"/>
          <p:cNvSpPr txBox="1"/>
          <p:nvPr/>
        </p:nvSpPr>
        <p:spPr bwMode="auto">
          <a:xfrm>
            <a:off x="5489344" y="1533545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0" name="TextBox 23"/>
          <p:cNvSpPr txBox="1"/>
          <p:nvPr/>
        </p:nvSpPr>
        <p:spPr bwMode="auto">
          <a:xfrm>
            <a:off x="4428354" y="3036024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3" name="TextBox 23"/>
          <p:cNvSpPr txBox="1"/>
          <p:nvPr/>
        </p:nvSpPr>
        <p:spPr bwMode="auto">
          <a:xfrm>
            <a:off x="6135165" y="2260174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4" name="TextBox 23"/>
          <p:cNvSpPr txBox="1"/>
          <p:nvPr/>
        </p:nvSpPr>
        <p:spPr bwMode="auto">
          <a:xfrm>
            <a:off x="6797720" y="2123663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5" name="TextBox 23"/>
          <p:cNvSpPr txBox="1"/>
          <p:nvPr/>
        </p:nvSpPr>
        <p:spPr bwMode="auto">
          <a:xfrm>
            <a:off x="6368924" y="2979484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6" name="TextBox 23"/>
          <p:cNvSpPr txBox="1"/>
          <p:nvPr/>
        </p:nvSpPr>
        <p:spPr bwMode="auto">
          <a:xfrm>
            <a:off x="5620185" y="3252970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887" name="TextBox 23"/>
          <p:cNvSpPr txBox="1"/>
          <p:nvPr/>
        </p:nvSpPr>
        <p:spPr bwMode="auto">
          <a:xfrm>
            <a:off x="6325692" y="3445639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b="0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76" name="Группа 375"/>
          <p:cNvGrpSpPr/>
          <p:nvPr/>
        </p:nvGrpSpPr>
        <p:grpSpPr>
          <a:xfrm>
            <a:off x="11797" y="4614664"/>
            <a:ext cx="2990050" cy="2281074"/>
            <a:chOff x="9401428" y="4532128"/>
            <a:chExt cx="3168926" cy="2280840"/>
          </a:xfrm>
        </p:grpSpPr>
        <p:grpSp>
          <p:nvGrpSpPr>
            <p:cNvPr id="377" name="Группа 1145"/>
            <p:cNvGrpSpPr/>
            <p:nvPr/>
          </p:nvGrpSpPr>
          <p:grpSpPr>
            <a:xfrm>
              <a:off x="9401428" y="4532128"/>
              <a:ext cx="3168926" cy="2280840"/>
              <a:chOff x="6759625" y="5488690"/>
              <a:chExt cx="2580844" cy="1351489"/>
            </a:xfrm>
          </p:grpSpPr>
          <p:sp>
            <p:nvSpPr>
              <p:cNvPr id="382" name="Rectangle 93"/>
              <p:cNvSpPr>
                <a:spLocks noChangeArrowheads="1"/>
              </p:cNvSpPr>
              <p:nvPr/>
            </p:nvSpPr>
            <p:spPr bwMode="auto">
              <a:xfrm>
                <a:off x="6759625" y="5522377"/>
                <a:ext cx="2096871" cy="131780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763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Text Box 97"/>
              <p:cNvSpPr txBox="1">
                <a:spLocks noChangeArrowheads="1"/>
              </p:cNvSpPr>
              <p:nvPr/>
            </p:nvSpPr>
            <p:spPr bwMode="auto">
              <a:xfrm>
                <a:off x="7266624" y="5779015"/>
                <a:ext cx="1833906" cy="1555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4628" tIns="72315" rIns="144628" bIns="7231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763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- 4 класс пожароопасности</a:t>
                </a:r>
              </a:p>
            </p:txBody>
          </p:sp>
          <p:sp>
            <p:nvSpPr>
              <p:cNvPr id="384" name="Text Box 97"/>
              <p:cNvSpPr txBox="1">
                <a:spLocks noChangeArrowheads="1"/>
              </p:cNvSpPr>
              <p:nvPr/>
            </p:nvSpPr>
            <p:spPr bwMode="auto">
              <a:xfrm>
                <a:off x="7238343" y="5488690"/>
                <a:ext cx="1606383" cy="1555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4628" tIns="72315" rIns="144628" bIns="7231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763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38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555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4628" tIns="72315" rIns="144628" bIns="7231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763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6" name="TextBox 10"/>
              <p:cNvSpPr txBox="1"/>
              <p:nvPr/>
            </p:nvSpPr>
            <p:spPr>
              <a:xfrm>
                <a:off x="6805541" y="6690809"/>
                <a:ext cx="919351" cy="123855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7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 algn="l">
                  <a:defRPr/>
                </a:pPr>
                <a:r>
                  <a:rPr lang="ru-RU" sz="763" dirty="0">
                    <a:solidFill>
                      <a:prstClr val="black"/>
                    </a:solidFill>
                  </a:rPr>
                  <a:t>ГО </a:t>
                </a:r>
                <a:r>
                  <a:rPr lang="ru-RU" sz="763" dirty="0" smtClean="0">
                    <a:solidFill>
                      <a:prstClr val="black"/>
                    </a:solidFill>
                  </a:rPr>
                  <a:t>Краснодар</a:t>
                </a:r>
                <a:endParaRPr lang="ru-RU" sz="76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Полилиния 386"/>
              <p:cNvSpPr/>
              <p:nvPr/>
            </p:nvSpPr>
            <p:spPr>
              <a:xfrm>
                <a:off x="6954618" y="5678015"/>
                <a:ext cx="179780" cy="118651"/>
              </a:xfrm>
              <a:custGeom>
                <a:avLst/>
                <a:gdLst>
                  <a:gd name="connsiteX0" fmla="*/ 42863 w 324905"/>
                  <a:gd name="connsiteY0" fmla="*/ 28575 h 204788"/>
                  <a:gd name="connsiteX1" fmla="*/ 47625 w 324905"/>
                  <a:gd name="connsiteY1" fmla="*/ 4763 h 204788"/>
                  <a:gd name="connsiteX2" fmla="*/ 61913 w 324905"/>
                  <a:gd name="connsiteY2" fmla="*/ 0 h 204788"/>
                  <a:gd name="connsiteX3" fmla="*/ 95250 w 324905"/>
                  <a:gd name="connsiteY3" fmla="*/ 4763 h 204788"/>
                  <a:gd name="connsiteX4" fmla="*/ 200025 w 324905"/>
                  <a:gd name="connsiteY4" fmla="*/ 9525 h 204788"/>
                  <a:gd name="connsiteX5" fmla="*/ 252413 w 324905"/>
                  <a:gd name="connsiteY5" fmla="*/ 14288 h 204788"/>
                  <a:gd name="connsiteX6" fmla="*/ 280988 w 324905"/>
                  <a:gd name="connsiteY6" fmla="*/ 23813 h 204788"/>
                  <a:gd name="connsiteX7" fmla="*/ 285750 w 324905"/>
                  <a:gd name="connsiteY7" fmla="*/ 52388 h 204788"/>
                  <a:gd name="connsiteX8" fmla="*/ 300038 w 324905"/>
                  <a:gd name="connsiteY8" fmla="*/ 57150 h 204788"/>
                  <a:gd name="connsiteX9" fmla="*/ 314325 w 324905"/>
                  <a:gd name="connsiteY9" fmla="*/ 66675 h 204788"/>
                  <a:gd name="connsiteX10" fmla="*/ 323850 w 324905"/>
                  <a:gd name="connsiteY10" fmla="*/ 80963 h 204788"/>
                  <a:gd name="connsiteX11" fmla="*/ 319088 w 324905"/>
                  <a:gd name="connsiteY11" fmla="*/ 180975 h 204788"/>
                  <a:gd name="connsiteX12" fmla="*/ 300038 w 324905"/>
                  <a:gd name="connsiteY12" fmla="*/ 185738 h 204788"/>
                  <a:gd name="connsiteX13" fmla="*/ 228600 w 324905"/>
                  <a:gd name="connsiteY13" fmla="*/ 190500 h 204788"/>
                  <a:gd name="connsiteX14" fmla="*/ 209550 w 324905"/>
                  <a:gd name="connsiteY14" fmla="*/ 195263 h 204788"/>
                  <a:gd name="connsiteX15" fmla="*/ 185738 w 324905"/>
                  <a:gd name="connsiteY15" fmla="*/ 200025 h 204788"/>
                  <a:gd name="connsiteX16" fmla="*/ 171450 w 324905"/>
                  <a:gd name="connsiteY16" fmla="*/ 204788 h 204788"/>
                  <a:gd name="connsiteX17" fmla="*/ 152400 w 324905"/>
                  <a:gd name="connsiteY17" fmla="*/ 190500 h 204788"/>
                  <a:gd name="connsiteX18" fmla="*/ 138113 w 324905"/>
                  <a:gd name="connsiteY18" fmla="*/ 180975 h 204788"/>
                  <a:gd name="connsiteX19" fmla="*/ 123825 w 324905"/>
                  <a:gd name="connsiteY19" fmla="*/ 166688 h 204788"/>
                  <a:gd name="connsiteX20" fmla="*/ 95250 w 324905"/>
                  <a:gd name="connsiteY20" fmla="*/ 152400 h 204788"/>
                  <a:gd name="connsiteX21" fmla="*/ 42863 w 324905"/>
                  <a:gd name="connsiteY21" fmla="*/ 147638 h 204788"/>
                  <a:gd name="connsiteX22" fmla="*/ 14288 w 324905"/>
                  <a:gd name="connsiteY22" fmla="*/ 133350 h 204788"/>
                  <a:gd name="connsiteX23" fmla="*/ 4763 w 324905"/>
                  <a:gd name="connsiteY23" fmla="*/ 119063 h 204788"/>
                  <a:gd name="connsiteX24" fmla="*/ 0 w 324905"/>
                  <a:gd name="connsiteY24" fmla="*/ 104775 h 204788"/>
                  <a:gd name="connsiteX25" fmla="*/ 19050 w 324905"/>
                  <a:gd name="connsiteY25" fmla="*/ 42863 h 204788"/>
                  <a:gd name="connsiteX26" fmla="*/ 42863 w 324905"/>
                  <a:gd name="connsiteY26" fmla="*/ 28575 h 20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4905" h="204788">
                    <a:moveTo>
                      <a:pt x="42863" y="28575"/>
                    </a:moveTo>
                    <a:cubicBezTo>
                      <a:pt x="44450" y="20638"/>
                      <a:pt x="43135" y="11498"/>
                      <a:pt x="47625" y="4763"/>
                    </a:cubicBezTo>
                    <a:cubicBezTo>
                      <a:pt x="50410" y="586"/>
                      <a:pt x="56893" y="0"/>
                      <a:pt x="61913" y="0"/>
                    </a:cubicBezTo>
                    <a:cubicBezTo>
                      <a:pt x="73138" y="0"/>
                      <a:pt x="84138" y="3175"/>
                      <a:pt x="95250" y="4763"/>
                    </a:cubicBezTo>
                    <a:cubicBezTo>
                      <a:pt x="147969" y="22336"/>
                      <a:pt x="113804" y="14914"/>
                      <a:pt x="200025" y="9525"/>
                    </a:cubicBezTo>
                    <a:cubicBezTo>
                      <a:pt x="217488" y="11113"/>
                      <a:pt x="235145" y="11241"/>
                      <a:pt x="252413" y="14288"/>
                    </a:cubicBezTo>
                    <a:cubicBezTo>
                      <a:pt x="262300" y="16033"/>
                      <a:pt x="280988" y="23813"/>
                      <a:pt x="280988" y="23813"/>
                    </a:cubicBezTo>
                    <a:cubicBezTo>
                      <a:pt x="282575" y="33338"/>
                      <a:pt x="280959" y="44004"/>
                      <a:pt x="285750" y="52388"/>
                    </a:cubicBezTo>
                    <a:cubicBezTo>
                      <a:pt x="288241" y="56747"/>
                      <a:pt x="295548" y="54905"/>
                      <a:pt x="300038" y="57150"/>
                    </a:cubicBezTo>
                    <a:cubicBezTo>
                      <a:pt x="305157" y="59710"/>
                      <a:pt x="309563" y="63500"/>
                      <a:pt x="314325" y="66675"/>
                    </a:cubicBezTo>
                    <a:cubicBezTo>
                      <a:pt x="317500" y="71438"/>
                      <a:pt x="323612" y="75244"/>
                      <a:pt x="323850" y="80963"/>
                    </a:cubicBezTo>
                    <a:cubicBezTo>
                      <a:pt x="325240" y="114309"/>
                      <a:pt x="326484" y="148430"/>
                      <a:pt x="319088" y="180975"/>
                    </a:cubicBezTo>
                    <a:cubicBezTo>
                      <a:pt x="317637" y="187358"/>
                      <a:pt x="306548" y="185053"/>
                      <a:pt x="300038" y="185738"/>
                    </a:cubicBezTo>
                    <a:cubicBezTo>
                      <a:pt x="276304" y="188236"/>
                      <a:pt x="252413" y="188913"/>
                      <a:pt x="228600" y="190500"/>
                    </a:cubicBezTo>
                    <a:cubicBezTo>
                      <a:pt x="222250" y="192088"/>
                      <a:pt x="215940" y="193843"/>
                      <a:pt x="209550" y="195263"/>
                    </a:cubicBezTo>
                    <a:cubicBezTo>
                      <a:pt x="201648" y="197019"/>
                      <a:pt x="193591" y="198062"/>
                      <a:pt x="185738" y="200025"/>
                    </a:cubicBezTo>
                    <a:cubicBezTo>
                      <a:pt x="180868" y="201243"/>
                      <a:pt x="176213" y="203200"/>
                      <a:pt x="171450" y="204788"/>
                    </a:cubicBezTo>
                    <a:cubicBezTo>
                      <a:pt x="165100" y="200025"/>
                      <a:pt x="158859" y="195114"/>
                      <a:pt x="152400" y="190500"/>
                    </a:cubicBezTo>
                    <a:cubicBezTo>
                      <a:pt x="147743" y="187173"/>
                      <a:pt x="142510" y="184639"/>
                      <a:pt x="138113" y="180975"/>
                    </a:cubicBezTo>
                    <a:cubicBezTo>
                      <a:pt x="132939" y="176663"/>
                      <a:pt x="128999" y="171000"/>
                      <a:pt x="123825" y="166688"/>
                    </a:cubicBezTo>
                    <a:cubicBezTo>
                      <a:pt x="116019" y="160183"/>
                      <a:pt x="105619" y="153881"/>
                      <a:pt x="95250" y="152400"/>
                    </a:cubicBezTo>
                    <a:cubicBezTo>
                      <a:pt x="77892" y="149920"/>
                      <a:pt x="60325" y="149225"/>
                      <a:pt x="42863" y="147638"/>
                    </a:cubicBezTo>
                    <a:cubicBezTo>
                      <a:pt x="31242" y="143764"/>
                      <a:pt x="23520" y="142582"/>
                      <a:pt x="14288" y="133350"/>
                    </a:cubicBezTo>
                    <a:cubicBezTo>
                      <a:pt x="10241" y="129303"/>
                      <a:pt x="7323" y="124182"/>
                      <a:pt x="4763" y="119063"/>
                    </a:cubicBezTo>
                    <a:cubicBezTo>
                      <a:pt x="2518" y="114573"/>
                      <a:pt x="1588" y="109538"/>
                      <a:pt x="0" y="104775"/>
                    </a:cubicBezTo>
                    <a:cubicBezTo>
                      <a:pt x="5433" y="50448"/>
                      <a:pt x="-6518" y="68431"/>
                      <a:pt x="19050" y="42863"/>
                    </a:cubicBezTo>
                    <a:lnTo>
                      <a:pt x="42863" y="2857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763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9" name="Text Box 97"/>
              <p:cNvSpPr txBox="1">
                <a:spLocks noChangeArrowheads="1"/>
              </p:cNvSpPr>
              <p:nvPr/>
            </p:nvSpPr>
            <p:spPr bwMode="auto">
              <a:xfrm>
                <a:off x="7509390" y="6667948"/>
                <a:ext cx="1831079" cy="1555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4628" tIns="72315" rIns="144628" bIns="7231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763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- муниципальное образование</a:t>
                </a:r>
              </a:p>
            </p:txBody>
          </p:sp>
          <p:sp>
            <p:nvSpPr>
              <p:cNvPr id="390" name="Text Box 97"/>
              <p:cNvSpPr txBox="1">
                <a:spLocks noChangeArrowheads="1"/>
              </p:cNvSpPr>
              <p:nvPr/>
            </p:nvSpPr>
            <p:spPr bwMode="auto">
              <a:xfrm>
                <a:off x="7273899" y="5891143"/>
                <a:ext cx="1896493" cy="1555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4628" tIns="72315" rIns="144628" bIns="7231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763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- линии электропередач 110 кВт</a:t>
                </a:r>
              </a:p>
            </p:txBody>
          </p:sp>
          <p:cxnSp>
            <p:nvCxnSpPr>
              <p:cNvPr id="391" name="Прямая соединительная линия 390"/>
              <p:cNvCxnSpPr/>
              <p:nvPr/>
            </p:nvCxnSpPr>
            <p:spPr>
              <a:xfrm>
                <a:off x="6897306" y="5976606"/>
                <a:ext cx="275997" cy="0"/>
              </a:xfrm>
              <a:prstGeom prst="line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2" name="Text Box 97"/>
              <p:cNvSpPr txBox="1">
                <a:spLocks noChangeArrowheads="1"/>
              </p:cNvSpPr>
              <p:nvPr/>
            </p:nvSpPr>
            <p:spPr bwMode="auto">
              <a:xfrm>
                <a:off x="7278373" y="6008722"/>
                <a:ext cx="1898652" cy="1555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44628" tIns="72315" rIns="144628" bIns="72315">
                <a:spAutoFit/>
              </a:bodyPr>
              <a:lstStyle>
                <a:lvl1pPr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763" kern="0" dirty="0">
                    <a:solidFill>
                      <a:srgbClr val="000000"/>
                    </a:solidFill>
                    <a:latin typeface="Times New Roman" pitchFamily="18" charset="0"/>
                  </a:rPr>
                  <a:t>- </a:t>
                </a:r>
                <a:r>
                  <a:rPr lang="ru-RU" altLang="ru-RU" sz="763" kern="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Прогнозируемое </a:t>
                </a:r>
                <a:r>
                  <a:rPr lang="ru-RU" altLang="ru-RU" sz="763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количество осадков</a:t>
                </a:r>
                <a:endParaRPr lang="ru-RU" altLang="ru-RU" sz="763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8" name="Скругленный прямоугольник 377"/>
            <p:cNvSpPr/>
            <p:nvPr/>
          </p:nvSpPr>
          <p:spPr>
            <a:xfrm>
              <a:off x="9661877" y="6298686"/>
              <a:ext cx="282820" cy="22520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763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60%</a:t>
              </a:r>
            </a:p>
          </p:txBody>
        </p:sp>
        <p:sp>
          <p:nvSpPr>
            <p:cNvPr id="379" name="Text Box 97"/>
            <p:cNvSpPr txBox="1">
              <a:spLocks noChangeArrowheads="1"/>
            </p:cNvSpPr>
            <p:nvPr/>
          </p:nvSpPr>
          <p:spPr bwMode="auto">
            <a:xfrm>
              <a:off x="10084505" y="6304848"/>
              <a:ext cx="2046139" cy="208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629" tIns="45316" rIns="90629" bIns="4531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05908">
                <a:defRPr/>
              </a:pPr>
              <a:r>
                <a:rPr lang="ru-RU" altLang="ru-RU" sz="763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380" name="Прямоугольник 379"/>
            <p:cNvSpPr/>
            <p:nvPr/>
          </p:nvSpPr>
          <p:spPr>
            <a:xfrm>
              <a:off x="9466434" y="6033695"/>
              <a:ext cx="658385" cy="197832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77488" tIns="38744" rIns="77488" bIns="38744" anchor="ctr"/>
            <a:lstStyle/>
            <a:p>
              <a:pPr algn="ctr"/>
              <a:r>
                <a:rPr lang="ru-RU" sz="763" kern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159/10</a:t>
              </a:r>
            </a:p>
          </p:txBody>
        </p:sp>
        <p:sp>
          <p:nvSpPr>
            <p:cNvPr id="381" name="Text Box 97"/>
            <p:cNvSpPr txBox="1">
              <a:spLocks noChangeArrowheads="1"/>
            </p:cNvSpPr>
            <p:nvPr/>
          </p:nvSpPr>
          <p:spPr bwMode="auto">
            <a:xfrm>
              <a:off x="10287888" y="5979913"/>
              <a:ext cx="1648082" cy="262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4614" tIns="72308" rIns="144614" bIns="7230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763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</p:grpSp>
      <p:sp>
        <p:nvSpPr>
          <p:cNvPr id="393" name="TextBox 23"/>
          <p:cNvSpPr txBox="1"/>
          <p:nvPr/>
        </p:nvSpPr>
        <p:spPr bwMode="auto">
          <a:xfrm>
            <a:off x="200097" y="5501585"/>
            <a:ext cx="357833" cy="23577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sz="932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94" name="TextBox 23"/>
          <p:cNvSpPr txBox="1"/>
          <p:nvPr/>
        </p:nvSpPr>
        <p:spPr bwMode="auto">
          <a:xfrm>
            <a:off x="222204" y="5765447"/>
            <a:ext cx="357748" cy="235770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sz="932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97" name="Text Box 97"/>
          <p:cNvSpPr txBox="1">
            <a:spLocks noChangeArrowheads="1"/>
          </p:cNvSpPr>
          <p:nvPr/>
        </p:nvSpPr>
        <p:spPr bwMode="auto">
          <a:xfrm>
            <a:off x="640803" y="5765702"/>
            <a:ext cx="2302204" cy="26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628" tIns="72315" rIns="144628" bIns="72315">
            <a:spAutoFit/>
          </a:bodyPr>
          <a:lstStyle>
            <a:lvl1pPr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45304" indent="-145304">
              <a:buFontTx/>
              <a:buChar char="-"/>
              <a:defRPr/>
            </a:pPr>
            <a:r>
              <a:rPr lang="ru-RU" altLang="ru-RU" sz="763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температура </a:t>
            </a:r>
            <a:r>
              <a:rPr lang="ru-RU" altLang="ru-RU" sz="763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воздуха</a:t>
            </a:r>
          </a:p>
        </p:txBody>
      </p:sp>
      <p:sp>
        <p:nvSpPr>
          <p:cNvPr id="404" name="Полилиния 403"/>
          <p:cNvSpPr/>
          <p:nvPr/>
        </p:nvSpPr>
        <p:spPr>
          <a:xfrm>
            <a:off x="268997" y="5182237"/>
            <a:ext cx="217991" cy="200924"/>
          </a:xfrm>
          <a:custGeom>
            <a:avLst/>
            <a:gdLst>
              <a:gd name="connsiteX0" fmla="*/ 42863 w 324905"/>
              <a:gd name="connsiteY0" fmla="*/ 28575 h 204788"/>
              <a:gd name="connsiteX1" fmla="*/ 47625 w 324905"/>
              <a:gd name="connsiteY1" fmla="*/ 4763 h 204788"/>
              <a:gd name="connsiteX2" fmla="*/ 61913 w 324905"/>
              <a:gd name="connsiteY2" fmla="*/ 0 h 204788"/>
              <a:gd name="connsiteX3" fmla="*/ 95250 w 324905"/>
              <a:gd name="connsiteY3" fmla="*/ 4763 h 204788"/>
              <a:gd name="connsiteX4" fmla="*/ 200025 w 324905"/>
              <a:gd name="connsiteY4" fmla="*/ 9525 h 204788"/>
              <a:gd name="connsiteX5" fmla="*/ 252413 w 324905"/>
              <a:gd name="connsiteY5" fmla="*/ 14288 h 204788"/>
              <a:gd name="connsiteX6" fmla="*/ 280988 w 324905"/>
              <a:gd name="connsiteY6" fmla="*/ 23813 h 204788"/>
              <a:gd name="connsiteX7" fmla="*/ 285750 w 324905"/>
              <a:gd name="connsiteY7" fmla="*/ 52388 h 204788"/>
              <a:gd name="connsiteX8" fmla="*/ 300038 w 324905"/>
              <a:gd name="connsiteY8" fmla="*/ 57150 h 204788"/>
              <a:gd name="connsiteX9" fmla="*/ 314325 w 324905"/>
              <a:gd name="connsiteY9" fmla="*/ 66675 h 204788"/>
              <a:gd name="connsiteX10" fmla="*/ 323850 w 324905"/>
              <a:gd name="connsiteY10" fmla="*/ 80963 h 204788"/>
              <a:gd name="connsiteX11" fmla="*/ 319088 w 324905"/>
              <a:gd name="connsiteY11" fmla="*/ 180975 h 204788"/>
              <a:gd name="connsiteX12" fmla="*/ 300038 w 324905"/>
              <a:gd name="connsiteY12" fmla="*/ 185738 h 204788"/>
              <a:gd name="connsiteX13" fmla="*/ 228600 w 324905"/>
              <a:gd name="connsiteY13" fmla="*/ 190500 h 204788"/>
              <a:gd name="connsiteX14" fmla="*/ 209550 w 324905"/>
              <a:gd name="connsiteY14" fmla="*/ 195263 h 204788"/>
              <a:gd name="connsiteX15" fmla="*/ 185738 w 324905"/>
              <a:gd name="connsiteY15" fmla="*/ 200025 h 204788"/>
              <a:gd name="connsiteX16" fmla="*/ 171450 w 324905"/>
              <a:gd name="connsiteY16" fmla="*/ 204788 h 204788"/>
              <a:gd name="connsiteX17" fmla="*/ 152400 w 324905"/>
              <a:gd name="connsiteY17" fmla="*/ 190500 h 204788"/>
              <a:gd name="connsiteX18" fmla="*/ 138113 w 324905"/>
              <a:gd name="connsiteY18" fmla="*/ 180975 h 204788"/>
              <a:gd name="connsiteX19" fmla="*/ 123825 w 324905"/>
              <a:gd name="connsiteY19" fmla="*/ 166688 h 204788"/>
              <a:gd name="connsiteX20" fmla="*/ 95250 w 324905"/>
              <a:gd name="connsiteY20" fmla="*/ 152400 h 204788"/>
              <a:gd name="connsiteX21" fmla="*/ 42863 w 324905"/>
              <a:gd name="connsiteY21" fmla="*/ 147638 h 204788"/>
              <a:gd name="connsiteX22" fmla="*/ 14288 w 324905"/>
              <a:gd name="connsiteY22" fmla="*/ 133350 h 204788"/>
              <a:gd name="connsiteX23" fmla="*/ 4763 w 324905"/>
              <a:gd name="connsiteY23" fmla="*/ 119063 h 204788"/>
              <a:gd name="connsiteX24" fmla="*/ 0 w 324905"/>
              <a:gd name="connsiteY24" fmla="*/ 104775 h 204788"/>
              <a:gd name="connsiteX25" fmla="*/ 19050 w 324905"/>
              <a:gd name="connsiteY25" fmla="*/ 42863 h 204788"/>
              <a:gd name="connsiteX26" fmla="*/ 42863 w 324905"/>
              <a:gd name="connsiteY26" fmla="*/ 28575 h 2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4905" h="204788">
                <a:moveTo>
                  <a:pt x="42863" y="28575"/>
                </a:moveTo>
                <a:cubicBezTo>
                  <a:pt x="44450" y="20638"/>
                  <a:pt x="43135" y="11498"/>
                  <a:pt x="47625" y="4763"/>
                </a:cubicBezTo>
                <a:cubicBezTo>
                  <a:pt x="50410" y="586"/>
                  <a:pt x="56893" y="0"/>
                  <a:pt x="61913" y="0"/>
                </a:cubicBezTo>
                <a:cubicBezTo>
                  <a:pt x="73138" y="0"/>
                  <a:pt x="84138" y="3175"/>
                  <a:pt x="95250" y="4763"/>
                </a:cubicBezTo>
                <a:cubicBezTo>
                  <a:pt x="147969" y="22336"/>
                  <a:pt x="113804" y="14914"/>
                  <a:pt x="200025" y="9525"/>
                </a:cubicBezTo>
                <a:cubicBezTo>
                  <a:pt x="217488" y="11113"/>
                  <a:pt x="235145" y="11241"/>
                  <a:pt x="252413" y="14288"/>
                </a:cubicBezTo>
                <a:cubicBezTo>
                  <a:pt x="262300" y="16033"/>
                  <a:pt x="280988" y="23813"/>
                  <a:pt x="280988" y="23813"/>
                </a:cubicBezTo>
                <a:cubicBezTo>
                  <a:pt x="282575" y="33338"/>
                  <a:pt x="280959" y="44004"/>
                  <a:pt x="285750" y="52388"/>
                </a:cubicBezTo>
                <a:cubicBezTo>
                  <a:pt x="288241" y="56747"/>
                  <a:pt x="295548" y="54905"/>
                  <a:pt x="300038" y="57150"/>
                </a:cubicBezTo>
                <a:cubicBezTo>
                  <a:pt x="305157" y="59710"/>
                  <a:pt x="309563" y="63500"/>
                  <a:pt x="314325" y="66675"/>
                </a:cubicBezTo>
                <a:cubicBezTo>
                  <a:pt x="317500" y="71438"/>
                  <a:pt x="323612" y="75244"/>
                  <a:pt x="323850" y="80963"/>
                </a:cubicBezTo>
                <a:cubicBezTo>
                  <a:pt x="325240" y="114309"/>
                  <a:pt x="326484" y="148430"/>
                  <a:pt x="319088" y="180975"/>
                </a:cubicBezTo>
                <a:cubicBezTo>
                  <a:pt x="317637" y="187358"/>
                  <a:pt x="306548" y="185053"/>
                  <a:pt x="300038" y="185738"/>
                </a:cubicBezTo>
                <a:cubicBezTo>
                  <a:pt x="276304" y="188236"/>
                  <a:pt x="252413" y="188913"/>
                  <a:pt x="228600" y="190500"/>
                </a:cubicBezTo>
                <a:cubicBezTo>
                  <a:pt x="222250" y="192088"/>
                  <a:pt x="215940" y="193843"/>
                  <a:pt x="209550" y="195263"/>
                </a:cubicBezTo>
                <a:cubicBezTo>
                  <a:pt x="201648" y="197019"/>
                  <a:pt x="193591" y="198062"/>
                  <a:pt x="185738" y="200025"/>
                </a:cubicBezTo>
                <a:cubicBezTo>
                  <a:pt x="180868" y="201243"/>
                  <a:pt x="176213" y="203200"/>
                  <a:pt x="171450" y="204788"/>
                </a:cubicBezTo>
                <a:cubicBezTo>
                  <a:pt x="165100" y="200025"/>
                  <a:pt x="158859" y="195114"/>
                  <a:pt x="152400" y="190500"/>
                </a:cubicBezTo>
                <a:cubicBezTo>
                  <a:pt x="147743" y="187173"/>
                  <a:pt x="142510" y="184639"/>
                  <a:pt x="138113" y="180975"/>
                </a:cubicBezTo>
                <a:cubicBezTo>
                  <a:pt x="132939" y="176663"/>
                  <a:pt x="128999" y="171000"/>
                  <a:pt x="123825" y="166688"/>
                </a:cubicBezTo>
                <a:cubicBezTo>
                  <a:pt x="116019" y="160183"/>
                  <a:pt x="105619" y="153881"/>
                  <a:pt x="95250" y="152400"/>
                </a:cubicBezTo>
                <a:cubicBezTo>
                  <a:pt x="77892" y="149920"/>
                  <a:pt x="60325" y="149225"/>
                  <a:pt x="42863" y="147638"/>
                </a:cubicBezTo>
                <a:cubicBezTo>
                  <a:pt x="31242" y="143764"/>
                  <a:pt x="23520" y="142582"/>
                  <a:pt x="14288" y="133350"/>
                </a:cubicBezTo>
                <a:cubicBezTo>
                  <a:pt x="10241" y="129303"/>
                  <a:pt x="7323" y="124182"/>
                  <a:pt x="4763" y="119063"/>
                </a:cubicBezTo>
                <a:cubicBezTo>
                  <a:pt x="2518" y="114573"/>
                  <a:pt x="1588" y="109538"/>
                  <a:pt x="0" y="104775"/>
                </a:cubicBezTo>
                <a:cubicBezTo>
                  <a:pt x="5433" y="50448"/>
                  <a:pt x="-6518" y="68431"/>
                  <a:pt x="19050" y="42863"/>
                </a:cubicBezTo>
                <a:lnTo>
                  <a:pt x="42863" y="28575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763" dirty="0">
              <a:solidFill>
                <a:prstClr val="white"/>
              </a:solidFill>
            </a:endParaRPr>
          </a:p>
        </p:txBody>
      </p:sp>
      <p:sp>
        <p:nvSpPr>
          <p:cNvPr id="466" name="TextBox 10"/>
          <p:cNvSpPr txBox="1"/>
          <p:nvPr/>
        </p:nvSpPr>
        <p:spPr>
          <a:xfrm>
            <a:off x="5172967" y="1051281"/>
            <a:ext cx="872813" cy="2000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00" dirty="0" smtClean="0">
                <a:solidFill>
                  <a:prstClr val="black"/>
                </a:solidFill>
              </a:rPr>
              <a:t>Кущевский </a:t>
            </a:r>
            <a:r>
              <a:rPr lang="ru-RU" sz="700" dirty="0">
                <a:solidFill>
                  <a:prstClr val="black"/>
                </a:solidFill>
              </a:rPr>
              <a:t>р-н</a:t>
            </a:r>
          </a:p>
        </p:txBody>
      </p:sp>
      <p:sp>
        <p:nvSpPr>
          <p:cNvPr id="467" name="TextBox 23"/>
          <p:cNvSpPr txBox="1"/>
          <p:nvPr/>
        </p:nvSpPr>
        <p:spPr bwMode="auto">
          <a:xfrm>
            <a:off x="5808978" y="4052343"/>
            <a:ext cx="40460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8" name="Text Box 97"/>
          <p:cNvSpPr txBox="1">
            <a:spLocks noChangeArrowheads="1"/>
          </p:cNvSpPr>
          <p:nvPr/>
        </p:nvSpPr>
        <p:spPr bwMode="auto">
          <a:xfrm>
            <a:off x="603530" y="4900012"/>
            <a:ext cx="2124681" cy="26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4628" tIns="72315" rIns="144628" bIns="72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63" b="0" dirty="0">
                <a:solidFill>
                  <a:srgbClr val="000000"/>
                </a:solidFill>
                <a:cs typeface="Arial" panose="020B0604020202020204" pitchFamily="34" charset="0"/>
              </a:rPr>
              <a:t> - </a:t>
            </a:r>
            <a:r>
              <a:rPr lang="ru-RU" altLang="ru-RU" sz="763" b="0" dirty="0" smtClean="0">
                <a:solidFill>
                  <a:srgbClr val="000000"/>
                </a:solidFill>
                <a:cs typeface="Arial" panose="020B0604020202020204" pitchFamily="34" charset="0"/>
              </a:rPr>
              <a:t>5 </a:t>
            </a:r>
            <a:r>
              <a:rPr lang="ru-RU" altLang="ru-RU" sz="763" b="0" dirty="0">
                <a:solidFill>
                  <a:srgbClr val="000000"/>
                </a:solidFill>
                <a:cs typeface="Arial" panose="020B0604020202020204" pitchFamily="34" charset="0"/>
              </a:rPr>
              <a:t>класс пожароопасности</a:t>
            </a:r>
          </a:p>
        </p:txBody>
      </p:sp>
      <p:pic>
        <p:nvPicPr>
          <p:cNvPr id="335" name="Рисунок 3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" y="1176941"/>
            <a:ext cx="2068297" cy="13528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808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536245</TotalTime>
  <Words>126</Words>
  <Application>Microsoft Office PowerPoint</Application>
  <PresentationFormat>Экран (4:3)</PresentationFormat>
  <Paragraphs>69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Trebuchet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23823</cp:revision>
  <cp:lastPrinted>2019-01-11T18:44:35Z</cp:lastPrinted>
  <dcterms:created xsi:type="dcterms:W3CDTF">2014-09-08T13:21:12Z</dcterms:created>
  <dcterms:modified xsi:type="dcterms:W3CDTF">2023-08-02T13:22:42Z</dcterms:modified>
</cp:coreProperties>
</file>